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57" r:id="rId3"/>
    <p:sldId id="258" r:id="rId4"/>
    <p:sldId id="268" r:id="rId5"/>
    <p:sldId id="269" r:id="rId6"/>
    <p:sldId id="270" r:id="rId7"/>
    <p:sldId id="271" r:id="rId8"/>
    <p:sldId id="273" r:id="rId9"/>
    <p:sldId id="274" r:id="rId10"/>
    <p:sldId id="275" r:id="rId11"/>
    <p:sldId id="276" r:id="rId12"/>
    <p:sldId id="267" r:id="rId13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FF6F"/>
    <a:srgbClr val="FFFF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4" d="100"/>
          <a:sy n="64" d="100"/>
        </p:scale>
        <p:origin x="-1248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CBC4B6-1436-4BB2-A40E-E8695937F976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92C4A1-5E5D-43ED-99B8-0D39EB5ED273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3BC0B0-6591-453B-B98C-6C4214C0F108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07C180-519A-45FA-B182-13754C3FC48A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7273CB-9049-43D8-A70E-7C9758816053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01ED44-B58D-4BBE-908D-0BCC39B45448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EDC5A8-6932-404A-8486-53A8C8690258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E25D26-A2D2-4CF2-B73A-CEA60901FC59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C35F37-AF19-44E3-A598-8A94368EA4FE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30146B-28C9-4B2F-AB1F-5C12C3DCD3B6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021305-D579-44F4-AE88-C2930168F574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8FBD917-97F6-4A52-9973-84A3BC99D178}" type="slidenum">
              <a:rPr lang="pl-PL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image" Target="../media/image11.wmf"/><Relationship Id="rId18" Type="http://schemas.openxmlformats.org/officeDocument/2006/relationships/audio" Target="../media/audio1.wav"/><Relationship Id="rId3" Type="http://schemas.openxmlformats.org/officeDocument/2006/relationships/image" Target="../media/image3.wmf"/><Relationship Id="rId7" Type="http://schemas.openxmlformats.org/officeDocument/2006/relationships/image" Target="../media/image6.wmf"/><Relationship Id="rId12" Type="http://schemas.openxmlformats.org/officeDocument/2006/relationships/image" Target="../media/image14.wmf"/><Relationship Id="rId17" Type="http://schemas.openxmlformats.org/officeDocument/2006/relationships/image" Target="../media/image15.gif"/><Relationship Id="rId2" Type="http://schemas.openxmlformats.org/officeDocument/2006/relationships/image" Target="../media/image2.wmf"/><Relationship Id="rId16" Type="http://schemas.openxmlformats.org/officeDocument/2006/relationships/image" Target="../media/image13.wmf"/><Relationship Id="rId20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wmf"/><Relationship Id="rId11" Type="http://schemas.openxmlformats.org/officeDocument/2006/relationships/image" Target="../media/image10.wmf"/><Relationship Id="rId5" Type="http://schemas.openxmlformats.org/officeDocument/2006/relationships/image" Target="../media/image5.wmf"/><Relationship Id="rId15" Type="http://schemas.openxmlformats.org/officeDocument/2006/relationships/image" Target="../media/image12.wmf"/><Relationship Id="rId10" Type="http://schemas.openxmlformats.org/officeDocument/2006/relationships/image" Target="../media/image9.wmf"/><Relationship Id="rId19" Type="http://schemas.openxmlformats.org/officeDocument/2006/relationships/slide" Target="slide12.xml"/><Relationship Id="rId4" Type="http://schemas.openxmlformats.org/officeDocument/2006/relationships/image" Target="../media/image4.wmf"/><Relationship Id="rId9" Type="http://schemas.openxmlformats.org/officeDocument/2006/relationships/image" Target="../media/image8.wmf"/><Relationship Id="rId14" Type="http://schemas.openxmlformats.org/officeDocument/2006/relationships/image" Target="../media/image17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image" Target="../media/image11.wmf"/><Relationship Id="rId18" Type="http://schemas.openxmlformats.org/officeDocument/2006/relationships/image" Target="../media/image18.gif"/><Relationship Id="rId3" Type="http://schemas.openxmlformats.org/officeDocument/2006/relationships/image" Target="../media/image3.wmf"/><Relationship Id="rId7" Type="http://schemas.openxmlformats.org/officeDocument/2006/relationships/image" Target="../media/image6.wmf"/><Relationship Id="rId12" Type="http://schemas.openxmlformats.org/officeDocument/2006/relationships/image" Target="../media/image14.wmf"/><Relationship Id="rId17" Type="http://schemas.openxmlformats.org/officeDocument/2006/relationships/image" Target="../media/image15.gif"/><Relationship Id="rId2" Type="http://schemas.openxmlformats.org/officeDocument/2006/relationships/image" Target="../media/image2.wmf"/><Relationship Id="rId16" Type="http://schemas.openxmlformats.org/officeDocument/2006/relationships/image" Target="../media/image13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wmf"/><Relationship Id="rId11" Type="http://schemas.openxmlformats.org/officeDocument/2006/relationships/image" Target="../media/image10.wmf"/><Relationship Id="rId5" Type="http://schemas.openxmlformats.org/officeDocument/2006/relationships/image" Target="../media/image5.wmf"/><Relationship Id="rId15" Type="http://schemas.openxmlformats.org/officeDocument/2006/relationships/image" Target="../media/image12.wmf"/><Relationship Id="rId10" Type="http://schemas.openxmlformats.org/officeDocument/2006/relationships/image" Target="../media/image9.wmf"/><Relationship Id="rId4" Type="http://schemas.openxmlformats.org/officeDocument/2006/relationships/image" Target="../media/image4.wmf"/><Relationship Id="rId9" Type="http://schemas.openxmlformats.org/officeDocument/2006/relationships/image" Target="../media/image8.wmf"/><Relationship Id="rId14" Type="http://schemas.openxmlformats.org/officeDocument/2006/relationships/image" Target="../media/image17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image" Target="../media/image11.wmf"/><Relationship Id="rId3" Type="http://schemas.openxmlformats.org/officeDocument/2006/relationships/image" Target="../media/image1.gif"/><Relationship Id="rId7" Type="http://schemas.openxmlformats.org/officeDocument/2006/relationships/image" Target="../media/image5.wmf"/><Relationship Id="rId12" Type="http://schemas.openxmlformats.org/officeDocument/2006/relationships/image" Target="../media/image10.wmf"/><Relationship Id="rId17" Type="http://schemas.openxmlformats.org/officeDocument/2006/relationships/image" Target="../media/image15.gif"/><Relationship Id="rId2" Type="http://schemas.openxmlformats.org/officeDocument/2006/relationships/audio" Target="../media/audio1.wav"/><Relationship Id="rId16" Type="http://schemas.openxmlformats.org/officeDocument/2006/relationships/image" Target="../media/image14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wmf"/><Relationship Id="rId11" Type="http://schemas.openxmlformats.org/officeDocument/2006/relationships/image" Target="../media/image9.wmf"/><Relationship Id="rId5" Type="http://schemas.openxmlformats.org/officeDocument/2006/relationships/image" Target="../media/image3.wmf"/><Relationship Id="rId15" Type="http://schemas.openxmlformats.org/officeDocument/2006/relationships/image" Target="../media/image13.wmf"/><Relationship Id="rId10" Type="http://schemas.openxmlformats.org/officeDocument/2006/relationships/image" Target="../media/image8.wmf"/><Relationship Id="rId4" Type="http://schemas.openxmlformats.org/officeDocument/2006/relationships/image" Target="../media/image2.wmf"/><Relationship Id="rId9" Type="http://schemas.openxmlformats.org/officeDocument/2006/relationships/image" Target="../media/image7.wmf"/><Relationship Id="rId14" Type="http://schemas.openxmlformats.org/officeDocument/2006/relationships/image" Target="../media/image12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image" Target="../media/image11.wmf"/><Relationship Id="rId18" Type="http://schemas.openxmlformats.org/officeDocument/2006/relationships/image" Target="../media/image15.gif"/><Relationship Id="rId3" Type="http://schemas.openxmlformats.org/officeDocument/2006/relationships/image" Target="../media/image3.wmf"/><Relationship Id="rId7" Type="http://schemas.openxmlformats.org/officeDocument/2006/relationships/image" Target="../media/image6.wmf"/><Relationship Id="rId12" Type="http://schemas.openxmlformats.org/officeDocument/2006/relationships/image" Target="../media/image14.wmf"/><Relationship Id="rId17" Type="http://schemas.openxmlformats.org/officeDocument/2006/relationships/audio" Target="../media/audio2.wav"/><Relationship Id="rId2" Type="http://schemas.openxmlformats.org/officeDocument/2006/relationships/image" Target="../media/image2.wmf"/><Relationship Id="rId16" Type="http://schemas.openxmlformats.org/officeDocument/2006/relationships/image" Target="../media/image13.wmf"/><Relationship Id="rId20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wmf"/><Relationship Id="rId11" Type="http://schemas.openxmlformats.org/officeDocument/2006/relationships/image" Target="../media/image10.wmf"/><Relationship Id="rId5" Type="http://schemas.openxmlformats.org/officeDocument/2006/relationships/image" Target="../media/image5.wmf"/><Relationship Id="rId15" Type="http://schemas.openxmlformats.org/officeDocument/2006/relationships/image" Target="../media/image12.wmf"/><Relationship Id="rId10" Type="http://schemas.openxmlformats.org/officeDocument/2006/relationships/image" Target="../media/image9.wmf"/><Relationship Id="rId19" Type="http://schemas.openxmlformats.org/officeDocument/2006/relationships/slide" Target="slide12.xml"/><Relationship Id="rId4" Type="http://schemas.openxmlformats.org/officeDocument/2006/relationships/image" Target="../media/image4.wmf"/><Relationship Id="rId9" Type="http://schemas.openxmlformats.org/officeDocument/2006/relationships/image" Target="../media/image8.wmf"/><Relationship Id="rId14" Type="http://schemas.openxmlformats.org/officeDocument/2006/relationships/image" Target="../media/image17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image" Target="../media/image11.wmf"/><Relationship Id="rId18" Type="http://schemas.openxmlformats.org/officeDocument/2006/relationships/audio" Target="../media/audio2.wav"/><Relationship Id="rId3" Type="http://schemas.openxmlformats.org/officeDocument/2006/relationships/image" Target="../media/image3.wmf"/><Relationship Id="rId7" Type="http://schemas.openxmlformats.org/officeDocument/2006/relationships/image" Target="../media/image6.wmf"/><Relationship Id="rId12" Type="http://schemas.openxmlformats.org/officeDocument/2006/relationships/image" Target="../media/image14.wmf"/><Relationship Id="rId17" Type="http://schemas.openxmlformats.org/officeDocument/2006/relationships/image" Target="../media/image15.gif"/><Relationship Id="rId2" Type="http://schemas.openxmlformats.org/officeDocument/2006/relationships/image" Target="../media/image2.wmf"/><Relationship Id="rId16" Type="http://schemas.openxmlformats.org/officeDocument/2006/relationships/image" Target="../media/image13.wmf"/><Relationship Id="rId20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wmf"/><Relationship Id="rId11" Type="http://schemas.openxmlformats.org/officeDocument/2006/relationships/image" Target="../media/image10.wmf"/><Relationship Id="rId5" Type="http://schemas.openxmlformats.org/officeDocument/2006/relationships/image" Target="../media/image5.wmf"/><Relationship Id="rId15" Type="http://schemas.openxmlformats.org/officeDocument/2006/relationships/image" Target="../media/image12.wmf"/><Relationship Id="rId10" Type="http://schemas.openxmlformats.org/officeDocument/2006/relationships/image" Target="../media/image9.wmf"/><Relationship Id="rId19" Type="http://schemas.openxmlformats.org/officeDocument/2006/relationships/slide" Target="slide12.xml"/><Relationship Id="rId4" Type="http://schemas.openxmlformats.org/officeDocument/2006/relationships/image" Target="../media/image4.wmf"/><Relationship Id="rId9" Type="http://schemas.openxmlformats.org/officeDocument/2006/relationships/image" Target="../media/image8.wmf"/><Relationship Id="rId14" Type="http://schemas.openxmlformats.org/officeDocument/2006/relationships/image" Target="../media/image17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image" Target="../media/image11.wmf"/><Relationship Id="rId18" Type="http://schemas.openxmlformats.org/officeDocument/2006/relationships/audio" Target="../media/audio2.wav"/><Relationship Id="rId3" Type="http://schemas.openxmlformats.org/officeDocument/2006/relationships/image" Target="../media/image3.wmf"/><Relationship Id="rId7" Type="http://schemas.openxmlformats.org/officeDocument/2006/relationships/image" Target="../media/image6.wmf"/><Relationship Id="rId12" Type="http://schemas.openxmlformats.org/officeDocument/2006/relationships/image" Target="../media/image14.wmf"/><Relationship Id="rId17" Type="http://schemas.openxmlformats.org/officeDocument/2006/relationships/image" Target="../media/image15.gif"/><Relationship Id="rId2" Type="http://schemas.openxmlformats.org/officeDocument/2006/relationships/image" Target="../media/image2.wmf"/><Relationship Id="rId16" Type="http://schemas.openxmlformats.org/officeDocument/2006/relationships/image" Target="../media/image13.wmf"/><Relationship Id="rId20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wmf"/><Relationship Id="rId11" Type="http://schemas.openxmlformats.org/officeDocument/2006/relationships/image" Target="../media/image10.wmf"/><Relationship Id="rId5" Type="http://schemas.openxmlformats.org/officeDocument/2006/relationships/image" Target="../media/image5.wmf"/><Relationship Id="rId15" Type="http://schemas.openxmlformats.org/officeDocument/2006/relationships/image" Target="../media/image12.wmf"/><Relationship Id="rId10" Type="http://schemas.openxmlformats.org/officeDocument/2006/relationships/image" Target="../media/image9.wmf"/><Relationship Id="rId19" Type="http://schemas.openxmlformats.org/officeDocument/2006/relationships/slide" Target="slide12.xml"/><Relationship Id="rId4" Type="http://schemas.openxmlformats.org/officeDocument/2006/relationships/image" Target="../media/image4.wmf"/><Relationship Id="rId9" Type="http://schemas.openxmlformats.org/officeDocument/2006/relationships/image" Target="../media/image8.wmf"/><Relationship Id="rId14" Type="http://schemas.openxmlformats.org/officeDocument/2006/relationships/image" Target="../media/image17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image" Target="../media/image11.wmf"/><Relationship Id="rId18" Type="http://schemas.openxmlformats.org/officeDocument/2006/relationships/audio" Target="../media/audio2.wav"/><Relationship Id="rId3" Type="http://schemas.openxmlformats.org/officeDocument/2006/relationships/image" Target="../media/image3.wmf"/><Relationship Id="rId7" Type="http://schemas.openxmlformats.org/officeDocument/2006/relationships/image" Target="../media/image6.wmf"/><Relationship Id="rId12" Type="http://schemas.openxmlformats.org/officeDocument/2006/relationships/image" Target="../media/image14.wmf"/><Relationship Id="rId17" Type="http://schemas.openxmlformats.org/officeDocument/2006/relationships/image" Target="../media/image15.gif"/><Relationship Id="rId2" Type="http://schemas.openxmlformats.org/officeDocument/2006/relationships/image" Target="../media/image2.wmf"/><Relationship Id="rId16" Type="http://schemas.openxmlformats.org/officeDocument/2006/relationships/image" Target="../media/image13.wmf"/><Relationship Id="rId20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wmf"/><Relationship Id="rId11" Type="http://schemas.openxmlformats.org/officeDocument/2006/relationships/image" Target="../media/image10.wmf"/><Relationship Id="rId5" Type="http://schemas.openxmlformats.org/officeDocument/2006/relationships/image" Target="../media/image5.wmf"/><Relationship Id="rId15" Type="http://schemas.openxmlformats.org/officeDocument/2006/relationships/image" Target="../media/image12.wmf"/><Relationship Id="rId10" Type="http://schemas.openxmlformats.org/officeDocument/2006/relationships/image" Target="../media/image9.wmf"/><Relationship Id="rId19" Type="http://schemas.openxmlformats.org/officeDocument/2006/relationships/slide" Target="slide12.xml"/><Relationship Id="rId4" Type="http://schemas.openxmlformats.org/officeDocument/2006/relationships/image" Target="../media/image4.wmf"/><Relationship Id="rId9" Type="http://schemas.openxmlformats.org/officeDocument/2006/relationships/image" Target="../media/image8.wmf"/><Relationship Id="rId14" Type="http://schemas.openxmlformats.org/officeDocument/2006/relationships/image" Target="../media/image17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image" Target="../media/image11.wmf"/><Relationship Id="rId18" Type="http://schemas.openxmlformats.org/officeDocument/2006/relationships/audio" Target="../media/audio2.wav"/><Relationship Id="rId3" Type="http://schemas.openxmlformats.org/officeDocument/2006/relationships/image" Target="../media/image3.wmf"/><Relationship Id="rId7" Type="http://schemas.openxmlformats.org/officeDocument/2006/relationships/image" Target="../media/image6.wmf"/><Relationship Id="rId12" Type="http://schemas.openxmlformats.org/officeDocument/2006/relationships/image" Target="../media/image14.wmf"/><Relationship Id="rId17" Type="http://schemas.openxmlformats.org/officeDocument/2006/relationships/image" Target="../media/image15.gif"/><Relationship Id="rId2" Type="http://schemas.openxmlformats.org/officeDocument/2006/relationships/image" Target="../media/image2.wmf"/><Relationship Id="rId16" Type="http://schemas.openxmlformats.org/officeDocument/2006/relationships/image" Target="../media/image13.wmf"/><Relationship Id="rId20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wmf"/><Relationship Id="rId11" Type="http://schemas.openxmlformats.org/officeDocument/2006/relationships/image" Target="../media/image10.wmf"/><Relationship Id="rId5" Type="http://schemas.openxmlformats.org/officeDocument/2006/relationships/image" Target="../media/image5.wmf"/><Relationship Id="rId15" Type="http://schemas.openxmlformats.org/officeDocument/2006/relationships/image" Target="../media/image12.wmf"/><Relationship Id="rId10" Type="http://schemas.openxmlformats.org/officeDocument/2006/relationships/image" Target="../media/image9.wmf"/><Relationship Id="rId19" Type="http://schemas.openxmlformats.org/officeDocument/2006/relationships/slide" Target="slide12.xml"/><Relationship Id="rId4" Type="http://schemas.openxmlformats.org/officeDocument/2006/relationships/image" Target="../media/image4.wmf"/><Relationship Id="rId9" Type="http://schemas.openxmlformats.org/officeDocument/2006/relationships/image" Target="../media/image8.wmf"/><Relationship Id="rId14" Type="http://schemas.openxmlformats.org/officeDocument/2006/relationships/image" Target="../media/image17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image" Target="../media/image11.wmf"/><Relationship Id="rId18" Type="http://schemas.openxmlformats.org/officeDocument/2006/relationships/audio" Target="../media/audio2.wav"/><Relationship Id="rId3" Type="http://schemas.openxmlformats.org/officeDocument/2006/relationships/image" Target="../media/image3.wmf"/><Relationship Id="rId7" Type="http://schemas.openxmlformats.org/officeDocument/2006/relationships/image" Target="../media/image6.wmf"/><Relationship Id="rId12" Type="http://schemas.openxmlformats.org/officeDocument/2006/relationships/image" Target="../media/image14.wmf"/><Relationship Id="rId17" Type="http://schemas.openxmlformats.org/officeDocument/2006/relationships/image" Target="../media/image15.gif"/><Relationship Id="rId2" Type="http://schemas.openxmlformats.org/officeDocument/2006/relationships/image" Target="../media/image2.wmf"/><Relationship Id="rId16" Type="http://schemas.openxmlformats.org/officeDocument/2006/relationships/image" Target="../media/image13.wmf"/><Relationship Id="rId20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wmf"/><Relationship Id="rId11" Type="http://schemas.openxmlformats.org/officeDocument/2006/relationships/image" Target="../media/image10.wmf"/><Relationship Id="rId5" Type="http://schemas.openxmlformats.org/officeDocument/2006/relationships/image" Target="../media/image5.wmf"/><Relationship Id="rId15" Type="http://schemas.openxmlformats.org/officeDocument/2006/relationships/image" Target="../media/image12.wmf"/><Relationship Id="rId10" Type="http://schemas.openxmlformats.org/officeDocument/2006/relationships/image" Target="../media/image9.wmf"/><Relationship Id="rId19" Type="http://schemas.openxmlformats.org/officeDocument/2006/relationships/slide" Target="slide12.xml"/><Relationship Id="rId4" Type="http://schemas.openxmlformats.org/officeDocument/2006/relationships/image" Target="../media/image4.wmf"/><Relationship Id="rId9" Type="http://schemas.openxmlformats.org/officeDocument/2006/relationships/image" Target="../media/image8.wmf"/><Relationship Id="rId14" Type="http://schemas.openxmlformats.org/officeDocument/2006/relationships/image" Target="../media/image17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image" Target="../media/image11.wmf"/><Relationship Id="rId18" Type="http://schemas.openxmlformats.org/officeDocument/2006/relationships/audio" Target="../media/audio2.wav"/><Relationship Id="rId3" Type="http://schemas.openxmlformats.org/officeDocument/2006/relationships/image" Target="../media/image3.wmf"/><Relationship Id="rId7" Type="http://schemas.openxmlformats.org/officeDocument/2006/relationships/image" Target="../media/image6.wmf"/><Relationship Id="rId12" Type="http://schemas.openxmlformats.org/officeDocument/2006/relationships/image" Target="../media/image14.wmf"/><Relationship Id="rId17" Type="http://schemas.openxmlformats.org/officeDocument/2006/relationships/image" Target="../media/image15.gif"/><Relationship Id="rId2" Type="http://schemas.openxmlformats.org/officeDocument/2006/relationships/image" Target="../media/image2.wmf"/><Relationship Id="rId16" Type="http://schemas.openxmlformats.org/officeDocument/2006/relationships/image" Target="../media/image13.wmf"/><Relationship Id="rId20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wmf"/><Relationship Id="rId11" Type="http://schemas.openxmlformats.org/officeDocument/2006/relationships/image" Target="../media/image10.wmf"/><Relationship Id="rId5" Type="http://schemas.openxmlformats.org/officeDocument/2006/relationships/image" Target="../media/image5.wmf"/><Relationship Id="rId15" Type="http://schemas.openxmlformats.org/officeDocument/2006/relationships/image" Target="../media/image12.wmf"/><Relationship Id="rId10" Type="http://schemas.openxmlformats.org/officeDocument/2006/relationships/image" Target="../media/image9.wmf"/><Relationship Id="rId19" Type="http://schemas.openxmlformats.org/officeDocument/2006/relationships/slide" Target="slide12.xml"/><Relationship Id="rId4" Type="http://schemas.openxmlformats.org/officeDocument/2006/relationships/image" Target="../media/image4.wmf"/><Relationship Id="rId9" Type="http://schemas.openxmlformats.org/officeDocument/2006/relationships/image" Target="../media/image8.wmf"/><Relationship Id="rId14" Type="http://schemas.openxmlformats.org/officeDocument/2006/relationships/image" Target="../media/image1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WordArt 2"/>
          <p:cNvSpPr>
            <a:spLocks noChangeArrowheads="1" noChangeShapeType="1" noTextEdit="1"/>
          </p:cNvSpPr>
          <p:nvPr/>
        </p:nvSpPr>
        <p:spPr bwMode="auto">
          <a:xfrm>
            <a:off x="4114800" y="2819400"/>
            <a:ext cx="1271588" cy="1466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l-PL" sz="3600" kern="1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C3D91"/>
                    </a:gs>
                    <a:gs pos="6000">
                      <a:srgbClr val="7005D4"/>
                    </a:gs>
                    <a:gs pos="15000">
                      <a:srgbClr val="181CC7"/>
                    </a:gs>
                    <a:gs pos="30001">
                      <a:srgbClr val="0A128C"/>
                    </a:gs>
                    <a:gs pos="50000">
                      <a:srgbClr val="000000"/>
                    </a:gs>
                    <a:gs pos="70000">
                      <a:srgbClr val="0A128C"/>
                    </a:gs>
                    <a:gs pos="85000">
                      <a:srgbClr val="181CC7"/>
                    </a:gs>
                    <a:gs pos="94000">
                      <a:srgbClr val="7005D4"/>
                    </a:gs>
                    <a:gs pos="100000">
                      <a:srgbClr val="8C3D91"/>
                    </a:gs>
                  </a:gsLst>
                  <a:lin ang="18900000" scaled="1"/>
                </a:gradFill>
                <a:latin typeface="Arial Black"/>
              </a:rPr>
              <a:t>ż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1066800" y="1752600"/>
            <a:ext cx="74676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4800"/>
              <a:t>Ćwiczymy bezbłędne pismo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381000" y="5410200"/>
            <a:ext cx="8458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b="1">
                <a:solidFill>
                  <a:srgbClr val="000099"/>
                </a:solidFill>
              </a:rPr>
              <a:t>Opracowanie: mgr Barbara Benisz</a:t>
            </a:r>
            <a:br>
              <a:rPr lang="pl-PL" b="1">
                <a:solidFill>
                  <a:srgbClr val="000099"/>
                </a:solidFill>
              </a:rPr>
            </a:br>
            <a:r>
              <a:rPr lang="pl-PL" b="1">
                <a:solidFill>
                  <a:srgbClr val="000099"/>
                </a:solidFill>
              </a:rPr>
              <a:t>Szkoła Podstawowa nr 20 w Rybniku</a:t>
            </a:r>
            <a:br>
              <a:rPr lang="pl-PL" b="1">
                <a:solidFill>
                  <a:srgbClr val="000099"/>
                </a:solidFill>
              </a:rPr>
            </a:br>
            <a:r>
              <a:rPr lang="pl-PL" b="1">
                <a:solidFill>
                  <a:srgbClr val="000099"/>
                </a:solidFill>
              </a:rPr>
              <a:t>bbenisz@poczta.onet.pl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615" name="Group 111"/>
          <p:cNvGraphicFramePr>
            <a:graphicFrameLocks noGrp="1"/>
          </p:cNvGraphicFramePr>
          <p:nvPr/>
        </p:nvGraphicFramePr>
        <p:xfrm>
          <a:off x="304800" y="762000"/>
          <a:ext cx="8610600" cy="5532439"/>
        </p:xfrm>
        <a:graphic>
          <a:graphicData uri="http://schemas.openxmlformats.org/drawingml/2006/table">
            <a:tbl>
              <a:tblPr/>
              <a:tblGrid>
                <a:gridCol w="1722438"/>
                <a:gridCol w="1720850"/>
                <a:gridCol w="1724025"/>
                <a:gridCol w="1892300"/>
                <a:gridCol w="1550987"/>
              </a:tblGrid>
              <a:tr h="1127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ko_eń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tale_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d_ewo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ż</a:t>
                      </a: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agiel</a:t>
                      </a:r>
                      <a:endParaRPr kumimoji="0" lang="pl-PL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2"/>
                        </a:gs>
                        <a:gs pos="50000">
                          <a:schemeClr val="accent2">
                            <a:gamma/>
                            <a:shade val="46275"/>
                            <a:invGamma/>
                          </a:schemeClr>
                        </a:gs>
                        <a:gs pos="100000">
                          <a:schemeClr val="accent2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krzy_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8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wa_ywa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wie_ba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k_ak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wą</a:t>
                      </a:r>
                      <a:r>
                        <a:rPr kumimoji="0" lang="pl-PL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ż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2"/>
                        </a:gs>
                        <a:gs pos="50000">
                          <a:schemeClr val="accent2">
                            <a:gamma/>
                            <a:shade val="46275"/>
                            <a:invGamma/>
                          </a:schemeClr>
                        </a:gs>
                        <a:gs pos="100000">
                          <a:schemeClr val="accent2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w_ask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6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o_ech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ku_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mura_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łó</a:t>
                      </a:r>
                      <a:r>
                        <a:rPr kumimoji="0" lang="pl-PL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ż</a:t>
                      </a: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ko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2"/>
                        </a:gs>
                        <a:gs pos="50000">
                          <a:schemeClr val="accent2">
                            <a:gamma/>
                            <a:shade val="46275"/>
                            <a:invGamma/>
                          </a:schemeClr>
                        </a:gs>
                        <a:gs pos="100000">
                          <a:schemeClr val="accent2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k_esło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8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bu_a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nó</a:t>
                      </a:r>
                      <a:r>
                        <a:rPr kumimoji="0" lang="pl-PL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ż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2"/>
                        </a:gs>
                        <a:gs pos="50000">
                          <a:schemeClr val="accent2">
                            <a:gamma/>
                            <a:shade val="46275"/>
                            <a:invGamma/>
                          </a:schemeClr>
                        </a:gs>
                        <a:gs pos="100000">
                          <a:schemeClr val="accent2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je</a:t>
                      </a:r>
                      <a:r>
                        <a:rPr kumimoji="0" lang="pl-PL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ż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2"/>
                        </a:gs>
                        <a:gs pos="50000">
                          <a:schemeClr val="accent2">
                            <a:gamma/>
                            <a:shade val="46275"/>
                            <a:invGamma/>
                          </a:schemeClr>
                        </a:gs>
                        <a:gs pos="100000">
                          <a:schemeClr val="accent2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ż</a:t>
                      </a:r>
                      <a:r>
                        <a:rPr kumimoji="0" lang="pl-PL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ółw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2"/>
                        </a:gs>
                        <a:gs pos="50000">
                          <a:schemeClr val="accent2">
                            <a:gamma/>
                            <a:shade val="46275"/>
                            <a:invGamma/>
                          </a:schemeClr>
                        </a:gs>
                        <a:gs pos="100000">
                          <a:schemeClr val="accent2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g_yby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50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ż</a:t>
                      </a: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aba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accent2">
                            <a:gamma/>
                            <a:shade val="46275"/>
                            <a:invGamma/>
                          </a:schemeClr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bu_a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g_ebień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b_oza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44" name="WordArt 40"/>
          <p:cNvSpPr>
            <a:spLocks noChangeArrowheads="1" noChangeShapeType="1" noTextEdit="1"/>
          </p:cNvSpPr>
          <p:nvPr/>
        </p:nvSpPr>
        <p:spPr bwMode="auto">
          <a:xfrm>
            <a:off x="457200" y="5715000"/>
            <a:ext cx="1295400" cy="3333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l-PL" sz="1400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3399"/>
                    </a:gs>
                    <a:gs pos="12500">
                      <a:srgbClr val="FF6633"/>
                    </a:gs>
                    <a:gs pos="25000">
                      <a:srgbClr val="FFFF00"/>
                    </a:gs>
                    <a:gs pos="37500">
                      <a:srgbClr val="01A78F"/>
                    </a:gs>
                    <a:gs pos="50000">
                      <a:srgbClr val="3366FF"/>
                    </a:gs>
                    <a:gs pos="62500">
                      <a:srgbClr val="01A78F"/>
                    </a:gs>
                    <a:gs pos="75000">
                      <a:srgbClr val="FFFF00"/>
                    </a:gs>
                    <a:gs pos="87500">
                      <a:srgbClr val="FF6633"/>
                    </a:gs>
                    <a:gs pos="100000">
                      <a:srgbClr val="FF3399"/>
                    </a:gs>
                  </a:gsLst>
                  <a:lin ang="5400000" scaled="1"/>
                </a:gradFill>
                <a:latin typeface="Arial Black"/>
              </a:rPr>
              <a:t>START</a:t>
            </a:r>
          </a:p>
        </p:txBody>
      </p:sp>
      <p:pic>
        <p:nvPicPr>
          <p:cNvPr id="21546" name="Picture 42" descr="C:\Program Files\Common Files\Microsoft Shared\Clipart\cagcat50\AN02542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5181600"/>
            <a:ext cx="574675" cy="555625"/>
          </a:xfrm>
          <a:prstGeom prst="rect">
            <a:avLst/>
          </a:prstGeom>
          <a:noFill/>
        </p:spPr>
      </p:pic>
      <p:pic>
        <p:nvPicPr>
          <p:cNvPr id="21547" name="Picture 43" descr="E:\PFiles\MSOffice\Clipart\standard\stddir3\HH01570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4191000"/>
            <a:ext cx="1073150" cy="611188"/>
          </a:xfrm>
          <a:prstGeom prst="rect">
            <a:avLst/>
          </a:prstGeom>
          <a:noFill/>
        </p:spPr>
      </p:pic>
      <p:pic>
        <p:nvPicPr>
          <p:cNvPr id="21548" name="Picture 44" descr="D:\PFiles\MSOffice\Clipart\standard\stddir2\BD07339_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5800" y="4038600"/>
            <a:ext cx="914400" cy="682625"/>
          </a:xfrm>
          <a:prstGeom prst="rect">
            <a:avLst/>
          </a:prstGeom>
          <a:noFill/>
        </p:spPr>
      </p:pic>
      <p:pic>
        <p:nvPicPr>
          <p:cNvPr id="21549" name="Picture 45" descr="D:\PFiles\MSOffice\Clipart\standard\stddir3\FD00963_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71600" y="1447800"/>
            <a:ext cx="933450" cy="990600"/>
          </a:xfrm>
          <a:prstGeom prst="rect">
            <a:avLst/>
          </a:prstGeom>
          <a:noFill/>
        </p:spPr>
      </p:pic>
      <p:pic>
        <p:nvPicPr>
          <p:cNvPr id="21550" name="Picture 46" descr="E:\PFiles\MSOffice\Clipart\standard\stddir3\FD00539_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3810000"/>
            <a:ext cx="968375" cy="765175"/>
          </a:xfrm>
          <a:prstGeom prst="rect">
            <a:avLst/>
          </a:prstGeom>
          <a:noFill/>
        </p:spPr>
      </p:pic>
      <p:pic>
        <p:nvPicPr>
          <p:cNvPr id="21551" name="Picture 47" descr="E:\PFiles\MSOffice\Clipart\standard\stddir3\NA00570_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29000" y="914400"/>
            <a:ext cx="760413" cy="985838"/>
          </a:xfrm>
          <a:prstGeom prst="rect">
            <a:avLst/>
          </a:prstGeom>
          <a:noFill/>
        </p:spPr>
      </p:pic>
      <p:pic>
        <p:nvPicPr>
          <p:cNvPr id="21552" name="Picture 48" descr="E:\PFiles\MSOffice\Clipart\standard\stddir1\AN02165_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77000" y="5029200"/>
            <a:ext cx="895350" cy="423863"/>
          </a:xfrm>
          <a:prstGeom prst="rect">
            <a:avLst/>
          </a:prstGeom>
          <a:noFill/>
        </p:spPr>
      </p:pic>
      <p:pic>
        <p:nvPicPr>
          <p:cNvPr id="21553" name="Picture 49" descr="E:\PFiles\MSOffice\Clipart\standard\stddir3\HH00804_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629400" y="2743200"/>
            <a:ext cx="1219200" cy="738188"/>
          </a:xfrm>
          <a:prstGeom prst="rect">
            <a:avLst/>
          </a:prstGeom>
          <a:noFill/>
        </p:spPr>
      </p:pic>
      <p:pic>
        <p:nvPicPr>
          <p:cNvPr id="21554" name="Picture 50" descr="D:\PFiles\MSOffice\Clipart\standard\stddir1\AN02332_.wm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705600" y="1828800"/>
            <a:ext cx="838200" cy="769938"/>
          </a:xfrm>
          <a:prstGeom prst="rect">
            <a:avLst/>
          </a:prstGeom>
          <a:noFill/>
        </p:spPr>
      </p:pic>
      <p:pic>
        <p:nvPicPr>
          <p:cNvPr id="21555" name="Picture 51" descr="E:\PFiles\MSOffice\Clipart\standard\stddir4\SL00449_.wm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629400" y="533400"/>
            <a:ext cx="865188" cy="920750"/>
          </a:xfrm>
          <a:prstGeom prst="rect">
            <a:avLst/>
          </a:prstGeom>
          <a:noFill/>
        </p:spPr>
      </p:pic>
      <p:pic>
        <p:nvPicPr>
          <p:cNvPr id="21556" name="Picture 52" descr="E:\PFiles\MSOffice\Clipart\standard\stddir2\DD00659_.wm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8318500" y="762000"/>
            <a:ext cx="825500" cy="1128713"/>
          </a:xfrm>
          <a:prstGeom prst="rect">
            <a:avLst/>
          </a:prstGeom>
          <a:noFill/>
        </p:spPr>
      </p:pic>
      <p:pic>
        <p:nvPicPr>
          <p:cNvPr id="21557" name="Picture 53" descr="E:\PFiles\MSOffice\Clipart\standard\stddir3\PE01363_.WM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648200" y="2667000"/>
            <a:ext cx="844550" cy="835025"/>
          </a:xfrm>
          <a:prstGeom prst="rect">
            <a:avLst/>
          </a:prstGeom>
          <a:noFill/>
        </p:spPr>
      </p:pic>
      <p:pic>
        <p:nvPicPr>
          <p:cNvPr id="21558" name="Picture 54" descr="E:\PFiles\MSOffice\Clipart\standard\stddir3\FD00463_.wmf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169275" y="4038600"/>
            <a:ext cx="974725" cy="608013"/>
          </a:xfrm>
          <a:prstGeom prst="rect">
            <a:avLst/>
          </a:prstGeom>
          <a:noFill/>
        </p:spPr>
      </p:pic>
      <p:pic>
        <p:nvPicPr>
          <p:cNvPr id="21559" name="Picture 55" descr="E:\PFiles\MSOffice\Clipart\standard\stddir3\NA01427_.wmf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648200" y="1828800"/>
            <a:ext cx="844550" cy="733425"/>
          </a:xfrm>
          <a:prstGeom prst="rect">
            <a:avLst/>
          </a:prstGeom>
          <a:noFill/>
        </p:spPr>
      </p:pic>
      <p:pic>
        <p:nvPicPr>
          <p:cNvPr id="21560" name="Picture 56" descr="E:\PFiles\MSOffice\Clipart\standard\stddir3\HH00972_.wmf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5181600" y="5624513"/>
            <a:ext cx="914400" cy="830262"/>
          </a:xfrm>
          <a:prstGeom prst="rect">
            <a:avLst/>
          </a:prstGeom>
          <a:noFill/>
        </p:spPr>
      </p:pic>
      <p:pic>
        <p:nvPicPr>
          <p:cNvPr id="21561" name="Picture 57" descr="C:\WINDOWS\Pulpit\Moje obrazy\gify\li5.gif"/>
          <p:cNvPicPr>
            <a:picLocks noChangeAspect="1" noChangeArrowheads="1" noCrop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6732588"/>
            <a:ext cx="6446838" cy="125412"/>
          </a:xfrm>
          <a:prstGeom prst="rect">
            <a:avLst/>
          </a:prstGeom>
          <a:noFill/>
        </p:spPr>
      </p:pic>
      <p:pic>
        <p:nvPicPr>
          <p:cNvPr id="21562" name="Picture 58" descr="C:\WINDOWS\Pulpit\Moje obrazy\gify\li5.gif"/>
          <p:cNvPicPr>
            <a:picLocks noChangeAspect="1" noChangeArrowheads="1" noCrop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2697163" y="6705600"/>
            <a:ext cx="6446837" cy="125413"/>
          </a:xfrm>
          <a:prstGeom prst="rect">
            <a:avLst/>
          </a:prstGeom>
          <a:noFill/>
        </p:spPr>
      </p:pic>
      <p:sp>
        <p:nvSpPr>
          <p:cNvPr id="21565" name="AutoShape 61">
            <a:hlinkClick r:id="" action="ppaction://hlinkshowjump?jump=nextslide" highlightClick="1">
              <a:snd r:embed="rId18" name="Wygrana.wav"/>
            </a:hlinkClick>
          </p:cNvPr>
          <p:cNvSpPr>
            <a:spLocks noChangeArrowheads="1"/>
          </p:cNvSpPr>
          <p:nvPr/>
        </p:nvSpPr>
        <p:spPr bwMode="auto">
          <a:xfrm>
            <a:off x="7239000" y="838200"/>
            <a:ext cx="1524000" cy="9144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l-PL">
              <a:solidFill>
                <a:srgbClr val="FF0000"/>
              </a:solidFill>
            </a:endParaRPr>
          </a:p>
        </p:txBody>
      </p:sp>
      <p:sp>
        <p:nvSpPr>
          <p:cNvPr id="21566" name="AutoShape 62">
            <a:hlinkClick r:id="rId19" action="ppaction://hlinksldjump" highlightClick="1">
              <a:snd r:embed="rId20" name="nietak.wav"/>
            </a:hlinkClick>
          </p:cNvPr>
          <p:cNvSpPr>
            <a:spLocks noChangeArrowheads="1"/>
          </p:cNvSpPr>
          <p:nvPr/>
        </p:nvSpPr>
        <p:spPr bwMode="auto">
          <a:xfrm>
            <a:off x="3886200" y="914400"/>
            <a:ext cx="1524000" cy="9144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l-PL">
              <a:solidFill>
                <a:srgbClr val="FF0000"/>
              </a:solidFill>
            </a:endParaRPr>
          </a:p>
        </p:txBody>
      </p:sp>
      <p:sp>
        <p:nvSpPr>
          <p:cNvPr id="21616" name="AutoShape 112"/>
          <p:cNvSpPr>
            <a:spLocks noChangeArrowheads="1"/>
          </p:cNvSpPr>
          <p:nvPr/>
        </p:nvSpPr>
        <p:spPr bwMode="auto">
          <a:xfrm>
            <a:off x="5486400" y="0"/>
            <a:ext cx="1371600" cy="1143000"/>
          </a:xfrm>
          <a:prstGeom prst="star5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l-PL" b="1"/>
              <a:t>70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643" name="Group 115"/>
          <p:cNvGraphicFramePr>
            <a:graphicFrameLocks noGrp="1"/>
          </p:cNvGraphicFramePr>
          <p:nvPr/>
        </p:nvGraphicFramePr>
        <p:xfrm>
          <a:off x="304800" y="762000"/>
          <a:ext cx="8610600" cy="5546726"/>
        </p:xfrm>
        <a:graphic>
          <a:graphicData uri="http://schemas.openxmlformats.org/drawingml/2006/table">
            <a:tbl>
              <a:tblPr/>
              <a:tblGrid>
                <a:gridCol w="1722438"/>
                <a:gridCol w="1720850"/>
                <a:gridCol w="1724025"/>
                <a:gridCol w="1892300"/>
                <a:gridCol w="1550987"/>
              </a:tblGrid>
              <a:tr h="1127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ko_eń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tale_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d_ewo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ż</a:t>
                      </a: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agiel</a:t>
                      </a:r>
                      <a:endParaRPr kumimoji="0" lang="pl-PL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2"/>
                        </a:gs>
                        <a:gs pos="50000">
                          <a:schemeClr val="accent2">
                            <a:gamma/>
                            <a:shade val="46275"/>
                            <a:invGamma/>
                          </a:schemeClr>
                        </a:gs>
                        <a:gs pos="100000">
                          <a:schemeClr val="accent2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krzy</a:t>
                      </a:r>
                      <a:r>
                        <a:rPr kumimoji="0" lang="pl-PL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ż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2"/>
                        </a:gs>
                        <a:gs pos="50000">
                          <a:schemeClr val="accent2">
                            <a:gamma/>
                            <a:shade val="46275"/>
                            <a:invGamma/>
                          </a:schemeClr>
                        </a:gs>
                        <a:gs pos="100000">
                          <a:schemeClr val="accent2"/>
                        </a:gs>
                      </a:gsLst>
                      <a:lin ang="18900000" scaled="1"/>
                    </a:gradFill>
                  </a:tcPr>
                </a:tc>
              </a:tr>
              <a:tr h="1128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wa_ywa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wie_ba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k_ak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wą</a:t>
                      </a:r>
                      <a:r>
                        <a:rPr kumimoji="0" lang="pl-PL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ż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2"/>
                        </a:gs>
                        <a:gs pos="50000">
                          <a:schemeClr val="accent2">
                            <a:gamma/>
                            <a:shade val="46275"/>
                            <a:invGamma/>
                          </a:schemeClr>
                        </a:gs>
                        <a:gs pos="100000">
                          <a:schemeClr val="accent2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2"/>
                        </a:gs>
                        <a:gs pos="50000">
                          <a:schemeClr val="accent2">
                            <a:gamma/>
                            <a:shade val="46275"/>
                            <a:invGamma/>
                          </a:schemeClr>
                        </a:gs>
                        <a:gs pos="100000">
                          <a:schemeClr val="accent2"/>
                        </a:gs>
                      </a:gsLst>
                      <a:lin ang="18900000" scaled="1"/>
                    </a:gradFill>
                  </a:tcPr>
                </a:tc>
              </a:tr>
              <a:tr h="1096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o_ech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ku_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mura_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łó</a:t>
                      </a:r>
                      <a:r>
                        <a:rPr kumimoji="0" lang="pl-PL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ż</a:t>
                      </a: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ko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2"/>
                        </a:gs>
                        <a:gs pos="50000">
                          <a:schemeClr val="accent2">
                            <a:gamma/>
                            <a:shade val="46275"/>
                            <a:invGamma/>
                          </a:schemeClr>
                        </a:gs>
                        <a:gs pos="100000">
                          <a:schemeClr val="accent2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2"/>
                        </a:gs>
                        <a:gs pos="50000">
                          <a:schemeClr val="accent2">
                            <a:gamma/>
                            <a:shade val="46275"/>
                            <a:invGamma/>
                          </a:schemeClr>
                        </a:gs>
                        <a:gs pos="100000">
                          <a:schemeClr val="accent2"/>
                        </a:gs>
                      </a:gsLst>
                      <a:lin ang="18900000" scaled="1"/>
                    </a:gradFill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bu_a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nó</a:t>
                      </a:r>
                      <a:r>
                        <a:rPr kumimoji="0" lang="pl-PL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ż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2"/>
                        </a:gs>
                        <a:gs pos="50000">
                          <a:schemeClr val="accent2">
                            <a:gamma/>
                            <a:shade val="46275"/>
                            <a:invGamma/>
                          </a:schemeClr>
                        </a:gs>
                        <a:gs pos="100000">
                          <a:schemeClr val="accent2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je</a:t>
                      </a:r>
                      <a:r>
                        <a:rPr kumimoji="0" lang="pl-PL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ż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2"/>
                        </a:gs>
                        <a:gs pos="50000">
                          <a:schemeClr val="accent2">
                            <a:gamma/>
                            <a:shade val="46275"/>
                            <a:invGamma/>
                          </a:schemeClr>
                        </a:gs>
                        <a:gs pos="100000">
                          <a:schemeClr val="accent2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ż</a:t>
                      </a:r>
                      <a:r>
                        <a:rPr kumimoji="0" lang="pl-PL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ółw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2"/>
                        </a:gs>
                        <a:gs pos="50000">
                          <a:schemeClr val="accent2">
                            <a:gamma/>
                            <a:shade val="46275"/>
                            <a:invGamma/>
                          </a:schemeClr>
                        </a:gs>
                        <a:gs pos="100000">
                          <a:schemeClr val="accent2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g_yby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50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ż</a:t>
                      </a: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aba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accent2">
                            <a:gamma/>
                            <a:shade val="46275"/>
                            <a:invGamma/>
                          </a:schemeClr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bu_a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g_ebień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b_oza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68" name="WordArt 40"/>
          <p:cNvSpPr>
            <a:spLocks noChangeArrowheads="1" noChangeShapeType="1" noTextEdit="1"/>
          </p:cNvSpPr>
          <p:nvPr/>
        </p:nvSpPr>
        <p:spPr bwMode="auto">
          <a:xfrm>
            <a:off x="457200" y="5715000"/>
            <a:ext cx="1295400" cy="3333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l-PL" sz="1400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3399"/>
                    </a:gs>
                    <a:gs pos="12500">
                      <a:srgbClr val="FF6633"/>
                    </a:gs>
                    <a:gs pos="25000">
                      <a:srgbClr val="FFFF00"/>
                    </a:gs>
                    <a:gs pos="37500">
                      <a:srgbClr val="01A78F"/>
                    </a:gs>
                    <a:gs pos="50000">
                      <a:srgbClr val="3366FF"/>
                    </a:gs>
                    <a:gs pos="62500">
                      <a:srgbClr val="01A78F"/>
                    </a:gs>
                    <a:gs pos="75000">
                      <a:srgbClr val="FFFF00"/>
                    </a:gs>
                    <a:gs pos="87500">
                      <a:srgbClr val="FF6633"/>
                    </a:gs>
                    <a:gs pos="100000">
                      <a:srgbClr val="FF3399"/>
                    </a:gs>
                  </a:gsLst>
                  <a:lin ang="5400000" scaled="1"/>
                </a:gradFill>
                <a:latin typeface="Arial Black"/>
              </a:rPr>
              <a:t>START</a:t>
            </a:r>
          </a:p>
        </p:txBody>
      </p:sp>
      <p:pic>
        <p:nvPicPr>
          <p:cNvPr id="22570" name="Picture 42" descr="C:\Program Files\Common Files\Microsoft Shared\Clipart\cagcat50\AN02542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5181600"/>
            <a:ext cx="574675" cy="555625"/>
          </a:xfrm>
          <a:prstGeom prst="rect">
            <a:avLst/>
          </a:prstGeom>
          <a:noFill/>
        </p:spPr>
      </p:pic>
      <p:pic>
        <p:nvPicPr>
          <p:cNvPr id="22571" name="Picture 43" descr="E:\PFiles\MSOffice\Clipart\standard\stddir3\HH01570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4191000"/>
            <a:ext cx="1073150" cy="611188"/>
          </a:xfrm>
          <a:prstGeom prst="rect">
            <a:avLst/>
          </a:prstGeom>
          <a:noFill/>
        </p:spPr>
      </p:pic>
      <p:pic>
        <p:nvPicPr>
          <p:cNvPr id="22572" name="Picture 44" descr="D:\PFiles\MSOffice\Clipart\standard\stddir2\BD07339_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5800" y="4038600"/>
            <a:ext cx="914400" cy="682625"/>
          </a:xfrm>
          <a:prstGeom prst="rect">
            <a:avLst/>
          </a:prstGeom>
          <a:noFill/>
        </p:spPr>
      </p:pic>
      <p:pic>
        <p:nvPicPr>
          <p:cNvPr id="22573" name="Picture 45" descr="D:\PFiles\MSOffice\Clipart\standard\stddir3\FD00963_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71600" y="1447800"/>
            <a:ext cx="933450" cy="990600"/>
          </a:xfrm>
          <a:prstGeom prst="rect">
            <a:avLst/>
          </a:prstGeom>
          <a:noFill/>
        </p:spPr>
      </p:pic>
      <p:pic>
        <p:nvPicPr>
          <p:cNvPr id="22574" name="Picture 46" descr="E:\PFiles\MSOffice\Clipart\standard\stddir3\FD00539_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3810000"/>
            <a:ext cx="968375" cy="765175"/>
          </a:xfrm>
          <a:prstGeom prst="rect">
            <a:avLst/>
          </a:prstGeom>
          <a:noFill/>
        </p:spPr>
      </p:pic>
      <p:pic>
        <p:nvPicPr>
          <p:cNvPr id="22575" name="Picture 47" descr="E:\PFiles\MSOffice\Clipart\standard\stddir3\NA00570_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29000" y="914400"/>
            <a:ext cx="760413" cy="985838"/>
          </a:xfrm>
          <a:prstGeom prst="rect">
            <a:avLst/>
          </a:prstGeom>
          <a:noFill/>
        </p:spPr>
      </p:pic>
      <p:pic>
        <p:nvPicPr>
          <p:cNvPr id="22576" name="Picture 48" descr="E:\PFiles\MSOffice\Clipart\standard\stddir1\AN02165_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77000" y="5029200"/>
            <a:ext cx="895350" cy="423863"/>
          </a:xfrm>
          <a:prstGeom prst="rect">
            <a:avLst/>
          </a:prstGeom>
          <a:noFill/>
        </p:spPr>
      </p:pic>
      <p:pic>
        <p:nvPicPr>
          <p:cNvPr id="22577" name="Picture 49" descr="E:\PFiles\MSOffice\Clipart\standard\stddir3\HH00804_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629400" y="3505200"/>
            <a:ext cx="1219200" cy="738188"/>
          </a:xfrm>
          <a:prstGeom prst="rect">
            <a:avLst/>
          </a:prstGeom>
          <a:noFill/>
        </p:spPr>
      </p:pic>
      <p:pic>
        <p:nvPicPr>
          <p:cNvPr id="22578" name="Picture 50" descr="D:\PFiles\MSOffice\Clipart\standard\stddir1\AN02332_.wm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705600" y="1828800"/>
            <a:ext cx="838200" cy="769938"/>
          </a:xfrm>
          <a:prstGeom prst="rect">
            <a:avLst/>
          </a:prstGeom>
          <a:noFill/>
        </p:spPr>
      </p:pic>
      <p:pic>
        <p:nvPicPr>
          <p:cNvPr id="22579" name="Picture 51" descr="E:\PFiles\MSOffice\Clipart\standard\stddir4\SL00449_.wm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629400" y="533400"/>
            <a:ext cx="865188" cy="920750"/>
          </a:xfrm>
          <a:prstGeom prst="rect">
            <a:avLst/>
          </a:prstGeom>
          <a:noFill/>
        </p:spPr>
      </p:pic>
      <p:pic>
        <p:nvPicPr>
          <p:cNvPr id="22580" name="Picture 52" descr="E:\PFiles\MSOffice\Clipart\standard\stddir2\DD00659_.wm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8429625" y="685800"/>
            <a:ext cx="714375" cy="976313"/>
          </a:xfrm>
          <a:prstGeom prst="rect">
            <a:avLst/>
          </a:prstGeom>
          <a:noFill/>
        </p:spPr>
      </p:pic>
      <p:pic>
        <p:nvPicPr>
          <p:cNvPr id="22581" name="Picture 53" descr="E:\PFiles\MSOffice\Clipart\standard\stddir3\PE01363_.WM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648200" y="2667000"/>
            <a:ext cx="844550" cy="835025"/>
          </a:xfrm>
          <a:prstGeom prst="rect">
            <a:avLst/>
          </a:prstGeom>
          <a:noFill/>
        </p:spPr>
      </p:pic>
      <p:pic>
        <p:nvPicPr>
          <p:cNvPr id="22582" name="Picture 54" descr="E:\PFiles\MSOffice\Clipart\standard\stddir3\FD00463_.wmf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169275" y="4038600"/>
            <a:ext cx="974725" cy="608013"/>
          </a:xfrm>
          <a:prstGeom prst="rect">
            <a:avLst/>
          </a:prstGeom>
          <a:noFill/>
        </p:spPr>
      </p:pic>
      <p:pic>
        <p:nvPicPr>
          <p:cNvPr id="22583" name="Picture 55" descr="E:\PFiles\MSOffice\Clipart\standard\stddir3\NA01427_.wmf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648200" y="1828800"/>
            <a:ext cx="844550" cy="733425"/>
          </a:xfrm>
          <a:prstGeom prst="rect">
            <a:avLst/>
          </a:prstGeom>
          <a:noFill/>
        </p:spPr>
      </p:pic>
      <p:pic>
        <p:nvPicPr>
          <p:cNvPr id="22584" name="Picture 56" descr="E:\PFiles\MSOffice\Clipart\standard\stddir3\HH00972_.wmf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5181600" y="5624513"/>
            <a:ext cx="914400" cy="830262"/>
          </a:xfrm>
          <a:prstGeom prst="rect">
            <a:avLst/>
          </a:prstGeom>
          <a:noFill/>
        </p:spPr>
      </p:pic>
      <p:grpSp>
        <p:nvGrpSpPr>
          <p:cNvPr id="22642" name="Group 114"/>
          <p:cNvGrpSpPr>
            <a:grpSpLocks/>
          </p:cNvGrpSpPr>
          <p:nvPr/>
        </p:nvGrpSpPr>
        <p:grpSpPr bwMode="auto">
          <a:xfrm>
            <a:off x="0" y="6705600"/>
            <a:ext cx="9144000" cy="152400"/>
            <a:chOff x="0" y="4224"/>
            <a:chExt cx="5760" cy="96"/>
          </a:xfrm>
        </p:grpSpPr>
        <p:pic>
          <p:nvPicPr>
            <p:cNvPr id="22585" name="Picture 57" descr="C:\WINDOWS\Pulpit\Moje obrazy\gify\li5.gif"/>
            <p:cNvPicPr>
              <a:picLocks noChangeAspect="1" noChangeArrowheads="1" noCrop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0" y="4241"/>
              <a:ext cx="4061" cy="79"/>
            </a:xfrm>
            <a:prstGeom prst="rect">
              <a:avLst/>
            </a:prstGeom>
            <a:noFill/>
          </p:spPr>
        </p:pic>
        <p:pic>
          <p:nvPicPr>
            <p:cNvPr id="22586" name="Picture 58" descr="C:\WINDOWS\Pulpit\Moje obrazy\gify\li5.gif"/>
            <p:cNvPicPr>
              <a:picLocks noChangeAspect="1" noChangeArrowheads="1" noCrop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1699" y="4224"/>
              <a:ext cx="4061" cy="79"/>
            </a:xfrm>
            <a:prstGeom prst="rect">
              <a:avLst/>
            </a:prstGeom>
            <a:noFill/>
          </p:spPr>
        </p:pic>
      </p:grpSp>
      <p:sp>
        <p:nvSpPr>
          <p:cNvPr id="22589" name="AutoShape 61"/>
          <p:cNvSpPr>
            <a:spLocks noChangeArrowheads="1"/>
          </p:cNvSpPr>
          <p:nvPr/>
        </p:nvSpPr>
        <p:spPr bwMode="auto">
          <a:xfrm>
            <a:off x="762000" y="0"/>
            <a:ext cx="7848600" cy="762000"/>
          </a:xfrm>
          <a:prstGeom prst="horizontalScroll">
            <a:avLst>
              <a:gd name="adj" fmla="val 12500"/>
            </a:avLst>
          </a:prstGeom>
          <a:gradFill rotWithShape="0">
            <a:gsLst>
              <a:gs pos="0">
                <a:srgbClr val="3366FF"/>
              </a:gs>
              <a:gs pos="25000">
                <a:srgbClr val="01A78F"/>
              </a:gs>
              <a:gs pos="50000">
                <a:srgbClr val="FFFF00"/>
              </a:gs>
              <a:gs pos="75000">
                <a:srgbClr val="FF6633"/>
              </a:gs>
              <a:gs pos="100000">
                <a:srgbClr val="FF3399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l-PL" sz="4400" b="1"/>
              <a:t>Brawo, masz 80 punktów!</a:t>
            </a:r>
          </a:p>
        </p:txBody>
      </p:sp>
      <p:sp>
        <p:nvSpPr>
          <p:cNvPr id="22592" name="Oval 64"/>
          <p:cNvSpPr>
            <a:spLocks noChangeArrowheads="1"/>
          </p:cNvSpPr>
          <p:nvPr/>
        </p:nvSpPr>
        <p:spPr bwMode="auto">
          <a:xfrm>
            <a:off x="7543800" y="1676400"/>
            <a:ext cx="1371600" cy="2133600"/>
          </a:xfrm>
          <a:prstGeom prst="ellipse">
            <a:avLst/>
          </a:prstGeom>
          <a:solidFill>
            <a:srgbClr val="FFFF6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pic>
        <p:nvPicPr>
          <p:cNvPr id="22590" name="Picture 62" descr="C:\Moje dokumenty\Moje obrazy\101.gif"/>
          <p:cNvPicPr>
            <a:picLocks noChangeAspect="1" noChangeArrowheads="1" noCrop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7162800" y="1905000"/>
            <a:ext cx="1524000" cy="1479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143000" y="533400"/>
            <a:ext cx="7162800" cy="25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5400"/>
              <a:t>Oj, pomyłka. W tym wyrazie piszemy „rz”.</a:t>
            </a:r>
            <a:br>
              <a:rPr lang="pl-PL" sz="5400"/>
            </a:br>
            <a:r>
              <a:rPr lang="pl-PL" sz="5400"/>
              <a:t>Spróbuj jeszcze raz!</a:t>
            </a:r>
          </a:p>
        </p:txBody>
      </p:sp>
      <p:sp>
        <p:nvSpPr>
          <p:cNvPr id="13315" name="AutoShape 3">
            <a:hlinkClick r:id="" action="ppaction://hlinkshowjump?jump=lastslideviewed"/>
          </p:cNvPr>
          <p:cNvSpPr>
            <a:spLocks noChangeArrowheads="1"/>
          </p:cNvSpPr>
          <p:nvPr/>
        </p:nvSpPr>
        <p:spPr bwMode="auto">
          <a:xfrm>
            <a:off x="1600200" y="3200400"/>
            <a:ext cx="5867400" cy="3048000"/>
          </a:xfrm>
          <a:prstGeom prst="irregularSeal2">
            <a:avLst/>
          </a:prstGeo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rect">
              <a:fillToRect t="100000" r="100000"/>
            </a:path>
          </a:gradFill>
          <a:ln w="57150">
            <a:pattFill prst="lgConfetti">
              <a:fgClr>
                <a:srgbClr val="00CCFF"/>
              </a:fgClr>
              <a:bgClr>
                <a:srgbClr val="000099"/>
              </a:bgClr>
            </a:patt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l-PL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KLIKNIJ</a:t>
            </a:r>
          </a:p>
        </p:txBody>
      </p:sp>
      <p:pic>
        <p:nvPicPr>
          <p:cNvPr id="13316" name="Picture 4" descr="E:\moje dokumenty_kopia\gifyanimn_we\gif_anim\smutny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3200400"/>
            <a:ext cx="571500" cy="525463"/>
          </a:xfrm>
          <a:prstGeom prst="rect">
            <a:avLst/>
          </a:prstGeom>
          <a:noFill/>
        </p:spPr>
      </p:pic>
      <p:pic>
        <p:nvPicPr>
          <p:cNvPr id="13317" name="Picture 5" descr="E:\moje dokumenty_kopia\gifyanimn_we\gif_anim\smutny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4191000"/>
            <a:ext cx="571500" cy="525463"/>
          </a:xfrm>
          <a:prstGeom prst="rect">
            <a:avLst/>
          </a:prstGeom>
          <a:noFill/>
        </p:spPr>
      </p:pic>
      <p:pic>
        <p:nvPicPr>
          <p:cNvPr id="13318" name="Picture 6" descr="E:\moje dokumenty_kopia\gifyanimn_we\gif_anim\smutny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5334000"/>
            <a:ext cx="571500" cy="525463"/>
          </a:xfrm>
          <a:prstGeom prst="rect">
            <a:avLst/>
          </a:prstGeom>
          <a:noFill/>
        </p:spPr>
      </p:pic>
      <p:pic>
        <p:nvPicPr>
          <p:cNvPr id="13319" name="Picture 7" descr="E:\moje dokumenty_kopia\gifyanimn_we\gif_anim\smutny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3276600"/>
            <a:ext cx="571500" cy="525463"/>
          </a:xfrm>
          <a:prstGeom prst="rect">
            <a:avLst/>
          </a:prstGeom>
          <a:noFill/>
        </p:spPr>
      </p:pic>
      <p:pic>
        <p:nvPicPr>
          <p:cNvPr id="13320" name="Picture 8" descr="E:\moje dokumenty_kopia\gifyanimn_we\gif_anim\smutny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4267200"/>
            <a:ext cx="571500" cy="525463"/>
          </a:xfrm>
          <a:prstGeom prst="rect">
            <a:avLst/>
          </a:prstGeom>
          <a:noFill/>
        </p:spPr>
      </p:pic>
      <p:pic>
        <p:nvPicPr>
          <p:cNvPr id="13321" name="Picture 9" descr="E:\moje dokumenty_kopia\gifyanimn_we\gif_anim\smutny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5410200"/>
            <a:ext cx="571500" cy="525463"/>
          </a:xfrm>
          <a:prstGeom prst="rect">
            <a:avLst/>
          </a:prstGeom>
          <a:noFill/>
        </p:spPr>
      </p:pic>
      <p:grpSp>
        <p:nvGrpSpPr>
          <p:cNvPr id="13329" name="Group 17"/>
          <p:cNvGrpSpPr>
            <a:grpSpLocks/>
          </p:cNvGrpSpPr>
          <p:nvPr/>
        </p:nvGrpSpPr>
        <p:grpSpPr bwMode="auto">
          <a:xfrm>
            <a:off x="0" y="6705600"/>
            <a:ext cx="9144000" cy="152400"/>
            <a:chOff x="0" y="4224"/>
            <a:chExt cx="5760" cy="96"/>
          </a:xfrm>
        </p:grpSpPr>
        <p:pic>
          <p:nvPicPr>
            <p:cNvPr id="13330" name="Picture 18" descr="C:\WINDOWS\Pulpit\Moje obrazy\gify\li5.gif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4241"/>
              <a:ext cx="4061" cy="79"/>
            </a:xfrm>
            <a:prstGeom prst="rect">
              <a:avLst/>
            </a:prstGeom>
            <a:noFill/>
          </p:spPr>
        </p:pic>
        <p:pic>
          <p:nvPicPr>
            <p:cNvPr id="13331" name="Picture 19" descr="C:\WINDOWS\Pulpit\Moje obrazy\gify\li5.gif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699" y="4224"/>
              <a:ext cx="4061" cy="79"/>
            </a:xfrm>
            <a:prstGeom prst="rect">
              <a:avLst/>
            </a:prstGeom>
            <a:noFill/>
          </p:spPr>
        </p:pic>
      </p:grpSp>
      <p:grpSp>
        <p:nvGrpSpPr>
          <p:cNvPr id="13332" name="Group 20"/>
          <p:cNvGrpSpPr>
            <a:grpSpLocks/>
          </p:cNvGrpSpPr>
          <p:nvPr/>
        </p:nvGrpSpPr>
        <p:grpSpPr bwMode="auto">
          <a:xfrm>
            <a:off x="0" y="0"/>
            <a:ext cx="9144000" cy="152400"/>
            <a:chOff x="0" y="4224"/>
            <a:chExt cx="5760" cy="96"/>
          </a:xfrm>
        </p:grpSpPr>
        <p:pic>
          <p:nvPicPr>
            <p:cNvPr id="13333" name="Picture 21" descr="C:\WINDOWS\Pulpit\Moje obrazy\gify\li5.gif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4241"/>
              <a:ext cx="4061" cy="79"/>
            </a:xfrm>
            <a:prstGeom prst="rect">
              <a:avLst/>
            </a:prstGeom>
            <a:noFill/>
          </p:spPr>
        </p:pic>
        <p:pic>
          <p:nvPicPr>
            <p:cNvPr id="13334" name="Picture 22" descr="C:\WINDOWS\Pulpit\Moje obrazy\gify\li5.gif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699" y="4224"/>
              <a:ext cx="4061" cy="79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" name="WordArt 40"/>
          <p:cNvSpPr>
            <a:spLocks noChangeArrowheads="1" noChangeShapeType="1" noTextEdit="1"/>
          </p:cNvSpPr>
          <p:nvPr/>
        </p:nvSpPr>
        <p:spPr bwMode="auto">
          <a:xfrm>
            <a:off x="533400" y="5867400"/>
            <a:ext cx="7620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l-PL" sz="1400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3399"/>
                    </a:gs>
                    <a:gs pos="12500">
                      <a:srgbClr val="FF6633"/>
                    </a:gs>
                    <a:gs pos="25000">
                      <a:srgbClr val="FFFF00"/>
                    </a:gs>
                    <a:gs pos="37500">
                      <a:srgbClr val="01A78F"/>
                    </a:gs>
                    <a:gs pos="50000">
                      <a:srgbClr val="3366FF"/>
                    </a:gs>
                    <a:gs pos="62500">
                      <a:srgbClr val="01A78F"/>
                    </a:gs>
                    <a:gs pos="75000">
                      <a:srgbClr val="FFFF00"/>
                    </a:gs>
                    <a:gs pos="87500">
                      <a:srgbClr val="FF6633"/>
                    </a:gs>
                    <a:gs pos="100000">
                      <a:srgbClr val="FF3399"/>
                    </a:gs>
                  </a:gsLst>
                  <a:lin ang="5400000" scaled="1"/>
                </a:gradFill>
                <a:latin typeface="Arial Black"/>
              </a:rPr>
              <a:t>START</a:t>
            </a:r>
          </a:p>
        </p:txBody>
      </p:sp>
      <p:sp>
        <p:nvSpPr>
          <p:cNvPr id="3113" name="Text Box 41"/>
          <p:cNvSpPr txBox="1">
            <a:spLocks noChangeArrowheads="1"/>
          </p:cNvSpPr>
          <p:nvPr/>
        </p:nvSpPr>
        <p:spPr bwMode="auto">
          <a:xfrm>
            <a:off x="228600" y="152400"/>
            <a:ext cx="86868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b="1"/>
              <a:t>Przed Tobą labirynt ortograficzny. Rozpoczynając od pola z napisem START odszukaj wyrazy, w których występuje „ż”. Klikając na kolejno występujących wyrazach dojdziesz do końca labiryntu. Możesz poruszać się poziomo lub pionowo. Jeżeli odszukasz wszystkie wyrazy zdobędziesz 80  punktów. Złą odpowiedź możesz poprawić. Powodzenia!</a:t>
            </a:r>
          </a:p>
        </p:txBody>
      </p:sp>
      <p:sp>
        <p:nvSpPr>
          <p:cNvPr id="3114" name="AutoShape 4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5638800" y="2819400"/>
            <a:ext cx="3733800" cy="3657600"/>
          </a:xfrm>
          <a:prstGeom prst="irregularSeal2">
            <a:avLst/>
          </a:prstGeo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rect">
              <a:fillToRect t="100000" r="100000"/>
            </a:path>
          </a:gradFill>
          <a:ln w="57150">
            <a:pattFill prst="lgConfetti">
              <a:fgClr>
                <a:srgbClr val="00CCFF"/>
              </a:fgClr>
              <a:bgClr>
                <a:srgbClr val="000099"/>
              </a:bgClr>
            </a:patt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l-PL" sz="2800" b="1"/>
              <a:t>Kliknij, </a:t>
            </a:r>
            <a:br>
              <a:rPr lang="pl-PL" sz="2800" b="1"/>
            </a:br>
            <a:r>
              <a:rPr lang="pl-PL" sz="2800" b="1"/>
              <a:t>żeby rozpocząć</a:t>
            </a:r>
          </a:p>
        </p:txBody>
      </p:sp>
      <p:pic>
        <p:nvPicPr>
          <p:cNvPr id="3115" name="Picture 43" descr="E:\Moje dokumenty\Moje obrazy\gify4\ikonki000.gif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5181600"/>
            <a:ext cx="609600" cy="592138"/>
          </a:xfrm>
          <a:prstGeom prst="rect">
            <a:avLst/>
          </a:prstGeom>
          <a:noFill/>
        </p:spPr>
      </p:pic>
      <p:graphicFrame>
        <p:nvGraphicFramePr>
          <p:cNvPr id="3285" name="Group 213"/>
          <p:cNvGraphicFramePr>
            <a:graphicFrameLocks noGrp="1"/>
          </p:cNvGraphicFramePr>
          <p:nvPr/>
        </p:nvGraphicFramePr>
        <p:xfrm>
          <a:off x="304800" y="2743200"/>
          <a:ext cx="5638800" cy="3657600"/>
        </p:xfrm>
        <a:graphic>
          <a:graphicData uri="http://schemas.openxmlformats.org/drawingml/2006/table">
            <a:tbl>
              <a:tblPr/>
              <a:tblGrid>
                <a:gridCol w="1128713"/>
                <a:gridCol w="1125537"/>
                <a:gridCol w="1130300"/>
                <a:gridCol w="1238250"/>
                <a:gridCol w="1016000"/>
              </a:tblGrid>
              <a:tr h="733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ko_eń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tale_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d_ewo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_agiel</a:t>
                      </a:r>
                      <a:endParaRPr kumimoji="0" lang="pl-PL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krzy_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3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wa_ywa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wie_ba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k_ak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wą_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w_ask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3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o_ech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ku_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mura_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łó_ko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k_esło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3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bu_a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nó_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je_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_ółw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g_yby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3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_aba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bu_a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g_ebień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b_oza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161" name="Picture 89" descr="C:\Program Files\Common Files\Microsoft Shared\Clipart\cagcat50\AN02542_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5526088"/>
            <a:ext cx="376238" cy="363537"/>
          </a:xfrm>
          <a:prstGeom prst="rect">
            <a:avLst/>
          </a:prstGeom>
          <a:noFill/>
        </p:spPr>
      </p:pic>
      <p:pic>
        <p:nvPicPr>
          <p:cNvPr id="3162" name="Picture 90" descr="E:\PFiles\MSOffice\Clipart\standard\stddir3\HH01570_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57400" y="4402138"/>
            <a:ext cx="703263" cy="400050"/>
          </a:xfrm>
          <a:prstGeom prst="rect">
            <a:avLst/>
          </a:prstGeom>
          <a:noFill/>
        </p:spPr>
      </p:pic>
      <p:pic>
        <p:nvPicPr>
          <p:cNvPr id="3163" name="Picture 91" descr="D:\PFiles\MSOffice\Clipart\standard\stddir2\BD07339_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24200" y="4876800"/>
            <a:ext cx="598488" cy="446088"/>
          </a:xfrm>
          <a:prstGeom prst="rect">
            <a:avLst/>
          </a:prstGeom>
          <a:noFill/>
        </p:spPr>
      </p:pic>
      <p:pic>
        <p:nvPicPr>
          <p:cNvPr id="3164" name="Picture 92" descr="D:\PFiles\MSOffice\Clipart\standard\stddir3\FD00963_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3276600"/>
            <a:ext cx="611188" cy="649288"/>
          </a:xfrm>
          <a:prstGeom prst="rect">
            <a:avLst/>
          </a:prstGeom>
          <a:noFill/>
        </p:spPr>
      </p:pic>
      <p:pic>
        <p:nvPicPr>
          <p:cNvPr id="3165" name="Picture 93" descr="E:\PFiles\MSOffice\Clipart\standard\stddir3\NA00570_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438400" y="2819400"/>
            <a:ext cx="498475" cy="646113"/>
          </a:xfrm>
          <a:prstGeom prst="rect">
            <a:avLst/>
          </a:prstGeom>
          <a:noFill/>
        </p:spPr>
      </p:pic>
      <p:pic>
        <p:nvPicPr>
          <p:cNvPr id="3166" name="Picture 94" descr="E:\PFiles\MSOffice\Clipart\standard\stddir1\AN02165_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657600" y="5334000"/>
            <a:ext cx="585788" cy="277813"/>
          </a:xfrm>
          <a:prstGeom prst="rect">
            <a:avLst/>
          </a:prstGeom>
          <a:noFill/>
        </p:spPr>
      </p:pic>
      <p:pic>
        <p:nvPicPr>
          <p:cNvPr id="3167" name="Picture 95" descr="E:\PFiles\MSOffice\Clipart\standard\stddir3\HH00804_.wm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419600" y="4648200"/>
            <a:ext cx="798513" cy="484188"/>
          </a:xfrm>
          <a:prstGeom prst="rect">
            <a:avLst/>
          </a:prstGeom>
          <a:noFill/>
        </p:spPr>
      </p:pic>
      <p:pic>
        <p:nvPicPr>
          <p:cNvPr id="3168" name="Picture 96" descr="D:\PFiles\MSOffice\Clipart\standard\stddir1\AN02332_.wm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419600" y="3810000"/>
            <a:ext cx="549275" cy="504825"/>
          </a:xfrm>
          <a:prstGeom prst="rect">
            <a:avLst/>
          </a:prstGeom>
          <a:noFill/>
        </p:spPr>
      </p:pic>
      <p:pic>
        <p:nvPicPr>
          <p:cNvPr id="3169" name="Picture 97" descr="E:\PFiles\MSOffice\Clipart\standard\stddir4\SL00449_.wm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114800" y="2438400"/>
            <a:ext cx="566738" cy="603250"/>
          </a:xfrm>
          <a:prstGeom prst="rect">
            <a:avLst/>
          </a:prstGeom>
          <a:noFill/>
        </p:spPr>
      </p:pic>
      <p:pic>
        <p:nvPicPr>
          <p:cNvPr id="3170" name="Picture 98" descr="E:\PFiles\MSOffice\Clipart\standard\stddir3\PE01363_.WM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200400" y="3962400"/>
            <a:ext cx="552450" cy="546100"/>
          </a:xfrm>
          <a:prstGeom prst="rect">
            <a:avLst/>
          </a:prstGeom>
          <a:noFill/>
        </p:spPr>
      </p:pic>
      <p:pic>
        <p:nvPicPr>
          <p:cNvPr id="3171" name="Picture 99" descr="E:\PFiles\MSOffice\Clipart\standard\stddir3\NA01427_.wmf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124200" y="3352800"/>
            <a:ext cx="552450" cy="479425"/>
          </a:xfrm>
          <a:prstGeom prst="rect">
            <a:avLst/>
          </a:prstGeom>
          <a:noFill/>
        </p:spPr>
      </p:pic>
      <p:pic>
        <p:nvPicPr>
          <p:cNvPr id="3172" name="Picture 100" descr="E:\PFiles\MSOffice\Clipart\standard\stddir3\HH00972_.wmf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352800" y="5638800"/>
            <a:ext cx="598488" cy="542925"/>
          </a:xfrm>
          <a:prstGeom prst="rect">
            <a:avLst/>
          </a:prstGeom>
          <a:noFill/>
        </p:spPr>
      </p:pic>
      <p:pic>
        <p:nvPicPr>
          <p:cNvPr id="3181" name="Picture 109" descr="E:\PFiles\MSOffice\Clipart\standard\stddir2\DD00659_.wmf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5562600" y="2590800"/>
            <a:ext cx="490538" cy="671513"/>
          </a:xfrm>
          <a:prstGeom prst="rect">
            <a:avLst/>
          </a:prstGeom>
          <a:noFill/>
        </p:spPr>
      </p:pic>
      <p:grpSp>
        <p:nvGrpSpPr>
          <p:cNvPr id="3184" name="Group 112"/>
          <p:cNvGrpSpPr>
            <a:grpSpLocks/>
          </p:cNvGrpSpPr>
          <p:nvPr/>
        </p:nvGrpSpPr>
        <p:grpSpPr bwMode="auto">
          <a:xfrm>
            <a:off x="0" y="6732588"/>
            <a:ext cx="9144000" cy="125412"/>
            <a:chOff x="0" y="4241"/>
            <a:chExt cx="5760" cy="79"/>
          </a:xfrm>
        </p:grpSpPr>
        <p:pic>
          <p:nvPicPr>
            <p:cNvPr id="3182" name="Picture 110" descr="C:\WINDOWS\Pulpit\Moje obrazy\gify\li5.gif"/>
            <p:cNvPicPr>
              <a:picLocks noChangeAspect="1" noChangeArrowheads="1" noCrop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0" y="4241"/>
              <a:ext cx="4061" cy="79"/>
            </a:xfrm>
            <a:prstGeom prst="rect">
              <a:avLst/>
            </a:prstGeom>
            <a:noFill/>
          </p:spPr>
        </p:pic>
        <p:pic>
          <p:nvPicPr>
            <p:cNvPr id="3183" name="Picture 111" descr="C:\WINDOWS\Pulpit\Moje obrazy\gify\li5.gif"/>
            <p:cNvPicPr>
              <a:picLocks noChangeAspect="1" noChangeArrowheads="1" noCrop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1699" y="4241"/>
              <a:ext cx="4061" cy="79"/>
            </a:xfrm>
            <a:prstGeom prst="rect">
              <a:avLst/>
            </a:prstGeom>
            <a:noFill/>
          </p:spPr>
        </p:pic>
      </p:grpSp>
      <p:grpSp>
        <p:nvGrpSpPr>
          <p:cNvPr id="3185" name="Group 113"/>
          <p:cNvGrpSpPr>
            <a:grpSpLocks/>
          </p:cNvGrpSpPr>
          <p:nvPr/>
        </p:nvGrpSpPr>
        <p:grpSpPr bwMode="auto">
          <a:xfrm>
            <a:off x="0" y="0"/>
            <a:ext cx="9144000" cy="125413"/>
            <a:chOff x="0" y="4241"/>
            <a:chExt cx="5760" cy="79"/>
          </a:xfrm>
        </p:grpSpPr>
        <p:pic>
          <p:nvPicPr>
            <p:cNvPr id="3186" name="Picture 114" descr="C:\WINDOWS\Pulpit\Moje obrazy\gify\li5.gif"/>
            <p:cNvPicPr>
              <a:picLocks noChangeAspect="1" noChangeArrowheads="1" noCrop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0" y="4241"/>
              <a:ext cx="4061" cy="79"/>
            </a:xfrm>
            <a:prstGeom prst="rect">
              <a:avLst/>
            </a:prstGeom>
            <a:noFill/>
          </p:spPr>
        </p:pic>
        <p:pic>
          <p:nvPicPr>
            <p:cNvPr id="3187" name="Picture 115" descr="C:\WINDOWS\Pulpit\Moje obrazy\gify\li5.gif"/>
            <p:cNvPicPr>
              <a:picLocks noChangeAspect="1" noChangeArrowheads="1" noCrop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1699" y="4241"/>
              <a:ext cx="4061" cy="79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ygran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3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29" name="Group 133"/>
          <p:cNvGraphicFramePr>
            <a:graphicFrameLocks noGrp="1"/>
          </p:cNvGraphicFramePr>
          <p:nvPr/>
        </p:nvGraphicFramePr>
        <p:xfrm>
          <a:off x="304800" y="762000"/>
          <a:ext cx="8610600" cy="5622926"/>
        </p:xfrm>
        <a:graphic>
          <a:graphicData uri="http://schemas.openxmlformats.org/drawingml/2006/table">
            <a:tbl>
              <a:tblPr/>
              <a:tblGrid>
                <a:gridCol w="1722438"/>
                <a:gridCol w="1720850"/>
                <a:gridCol w="1724025"/>
                <a:gridCol w="1892300"/>
                <a:gridCol w="1550987"/>
              </a:tblGrid>
              <a:tr h="1127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ko_eń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tale_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d_ewo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_agiel</a:t>
                      </a:r>
                      <a:endParaRPr kumimoji="0" lang="pl-PL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krzy_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8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wa_ywa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wie_ba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k_ak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wą_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w_ask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7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o_ech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ku_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mura_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łó_ko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k_esło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12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bu_a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nó_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je_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_ółw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g_yby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7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_aba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bu_a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g_ebień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b_oza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36" name="WordArt 40"/>
          <p:cNvSpPr>
            <a:spLocks noChangeArrowheads="1" noChangeShapeType="1" noTextEdit="1"/>
          </p:cNvSpPr>
          <p:nvPr/>
        </p:nvSpPr>
        <p:spPr bwMode="auto">
          <a:xfrm>
            <a:off x="457200" y="5715000"/>
            <a:ext cx="1295400" cy="3333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l-PL" sz="1400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3399"/>
                    </a:gs>
                    <a:gs pos="12500">
                      <a:srgbClr val="FF6633"/>
                    </a:gs>
                    <a:gs pos="25000">
                      <a:srgbClr val="FFFF00"/>
                    </a:gs>
                    <a:gs pos="37500">
                      <a:srgbClr val="01A78F"/>
                    </a:gs>
                    <a:gs pos="50000">
                      <a:srgbClr val="3366FF"/>
                    </a:gs>
                    <a:gs pos="62500">
                      <a:srgbClr val="01A78F"/>
                    </a:gs>
                    <a:gs pos="75000">
                      <a:srgbClr val="FFFF00"/>
                    </a:gs>
                    <a:gs pos="87500">
                      <a:srgbClr val="FF6633"/>
                    </a:gs>
                    <a:gs pos="100000">
                      <a:srgbClr val="FF3399"/>
                    </a:gs>
                  </a:gsLst>
                  <a:lin ang="5400000" scaled="1"/>
                </a:gradFill>
                <a:latin typeface="Arial Black"/>
              </a:rPr>
              <a:t>START</a:t>
            </a:r>
          </a:p>
        </p:txBody>
      </p:sp>
      <p:sp>
        <p:nvSpPr>
          <p:cNvPr id="4143" name="Text Box 47"/>
          <p:cNvSpPr txBox="1">
            <a:spLocks noChangeArrowheads="1"/>
          </p:cNvSpPr>
          <p:nvPr/>
        </p:nvSpPr>
        <p:spPr bwMode="auto">
          <a:xfrm>
            <a:off x="685800" y="76200"/>
            <a:ext cx="8001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36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Wybierz wyraz, w którym piszemy „ż”</a:t>
            </a:r>
          </a:p>
        </p:txBody>
      </p:sp>
      <p:pic>
        <p:nvPicPr>
          <p:cNvPr id="4148" name="Picture 52" descr="C:\Program Files\Common Files\Microsoft Shared\Clipart\cagcat50\AN02542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5334000"/>
            <a:ext cx="574675" cy="555625"/>
          </a:xfrm>
          <a:prstGeom prst="rect">
            <a:avLst/>
          </a:prstGeom>
          <a:noFill/>
        </p:spPr>
      </p:pic>
      <p:pic>
        <p:nvPicPr>
          <p:cNvPr id="4149" name="Picture 53" descr="E:\PFiles\MSOffice\Clipart\standard\stddir3\HH01570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4191000"/>
            <a:ext cx="1073150" cy="611188"/>
          </a:xfrm>
          <a:prstGeom prst="rect">
            <a:avLst/>
          </a:prstGeom>
          <a:noFill/>
        </p:spPr>
      </p:pic>
      <p:pic>
        <p:nvPicPr>
          <p:cNvPr id="4150" name="Picture 54" descr="D:\PFiles\MSOffice\Clipart\standard\stddir2\BD07339_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8200" y="4114800"/>
            <a:ext cx="914400" cy="682625"/>
          </a:xfrm>
          <a:prstGeom prst="rect">
            <a:avLst/>
          </a:prstGeom>
          <a:noFill/>
        </p:spPr>
      </p:pic>
      <p:pic>
        <p:nvPicPr>
          <p:cNvPr id="4156" name="Picture 60" descr="D:\PFiles\MSOffice\Clipart\standard\stddir3\FD00963_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71600" y="1447800"/>
            <a:ext cx="933450" cy="990600"/>
          </a:xfrm>
          <a:prstGeom prst="rect">
            <a:avLst/>
          </a:prstGeom>
          <a:noFill/>
        </p:spPr>
      </p:pic>
      <p:pic>
        <p:nvPicPr>
          <p:cNvPr id="4157" name="Picture 61" descr="E:\PFiles\MSOffice\Clipart\standard\stddir3\FD00539_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3810000"/>
            <a:ext cx="968375" cy="765175"/>
          </a:xfrm>
          <a:prstGeom prst="rect">
            <a:avLst/>
          </a:prstGeom>
          <a:noFill/>
        </p:spPr>
      </p:pic>
      <p:pic>
        <p:nvPicPr>
          <p:cNvPr id="4158" name="Picture 62" descr="E:\PFiles\MSOffice\Clipart\standard\stddir3\NA00570_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29000" y="914400"/>
            <a:ext cx="760413" cy="985838"/>
          </a:xfrm>
          <a:prstGeom prst="rect">
            <a:avLst/>
          </a:prstGeom>
          <a:noFill/>
        </p:spPr>
      </p:pic>
      <p:pic>
        <p:nvPicPr>
          <p:cNvPr id="4159" name="Picture 63" descr="E:\PFiles\MSOffice\Clipart\standard\stddir1\AN02165_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77000" y="5029200"/>
            <a:ext cx="895350" cy="423863"/>
          </a:xfrm>
          <a:prstGeom prst="rect">
            <a:avLst/>
          </a:prstGeom>
          <a:noFill/>
        </p:spPr>
      </p:pic>
      <p:pic>
        <p:nvPicPr>
          <p:cNvPr id="4160" name="Picture 64" descr="E:\PFiles\MSOffice\Clipart\standard\stddir3\HH00804_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629400" y="2743200"/>
            <a:ext cx="1219200" cy="738188"/>
          </a:xfrm>
          <a:prstGeom prst="rect">
            <a:avLst/>
          </a:prstGeom>
          <a:noFill/>
        </p:spPr>
      </p:pic>
      <p:pic>
        <p:nvPicPr>
          <p:cNvPr id="4161" name="Picture 65" descr="D:\PFiles\MSOffice\Clipart\standard\stddir1\AN02332_.wm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705600" y="1828800"/>
            <a:ext cx="838200" cy="769938"/>
          </a:xfrm>
          <a:prstGeom prst="rect">
            <a:avLst/>
          </a:prstGeom>
          <a:noFill/>
        </p:spPr>
      </p:pic>
      <p:pic>
        <p:nvPicPr>
          <p:cNvPr id="4162" name="Picture 66" descr="E:\PFiles\MSOffice\Clipart\standard\stddir4\SL00449_.wm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629400" y="533400"/>
            <a:ext cx="865188" cy="920750"/>
          </a:xfrm>
          <a:prstGeom prst="rect">
            <a:avLst/>
          </a:prstGeom>
          <a:noFill/>
        </p:spPr>
      </p:pic>
      <p:pic>
        <p:nvPicPr>
          <p:cNvPr id="4165" name="Picture 69" descr="E:\PFiles\MSOffice\Clipart\standard\stddir2\DD00659_.wm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8318500" y="762000"/>
            <a:ext cx="825500" cy="1128713"/>
          </a:xfrm>
          <a:prstGeom prst="rect">
            <a:avLst/>
          </a:prstGeom>
          <a:noFill/>
        </p:spPr>
      </p:pic>
      <p:pic>
        <p:nvPicPr>
          <p:cNvPr id="4166" name="Picture 70" descr="E:\PFiles\MSOffice\Clipart\standard\stddir3\PE01363_.WM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648200" y="2667000"/>
            <a:ext cx="844550" cy="835025"/>
          </a:xfrm>
          <a:prstGeom prst="rect">
            <a:avLst/>
          </a:prstGeom>
          <a:noFill/>
        </p:spPr>
      </p:pic>
      <p:pic>
        <p:nvPicPr>
          <p:cNvPr id="4168" name="Picture 72" descr="E:\PFiles\MSOffice\Clipart\standard\stddir3\FD00463_.wmf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169275" y="4038600"/>
            <a:ext cx="974725" cy="608013"/>
          </a:xfrm>
          <a:prstGeom prst="rect">
            <a:avLst/>
          </a:prstGeom>
          <a:noFill/>
        </p:spPr>
      </p:pic>
      <p:pic>
        <p:nvPicPr>
          <p:cNvPr id="4169" name="Picture 73" descr="E:\PFiles\MSOffice\Clipart\standard\stddir3\NA01427_.wmf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648200" y="1828800"/>
            <a:ext cx="844550" cy="733425"/>
          </a:xfrm>
          <a:prstGeom prst="rect">
            <a:avLst/>
          </a:prstGeom>
          <a:noFill/>
        </p:spPr>
      </p:pic>
      <p:pic>
        <p:nvPicPr>
          <p:cNvPr id="4170" name="Picture 74" descr="E:\PFiles\MSOffice\Clipart\standard\stddir3\HH00972_.wmf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5181600" y="5624513"/>
            <a:ext cx="914400" cy="830262"/>
          </a:xfrm>
          <a:prstGeom prst="rect">
            <a:avLst/>
          </a:prstGeom>
          <a:noFill/>
        </p:spPr>
      </p:pic>
      <p:sp>
        <p:nvSpPr>
          <p:cNvPr id="4175" name="AutoShape 79">
            <a:hlinkClick r:id="" action="ppaction://hlinkshowjump?jump=nextslide" highlightClick="1">
              <a:snd r:embed="rId17" name="DOSKONA.WAV"/>
            </a:hlinkClick>
          </p:cNvPr>
          <p:cNvSpPr>
            <a:spLocks noChangeArrowheads="1"/>
          </p:cNvSpPr>
          <p:nvPr/>
        </p:nvSpPr>
        <p:spPr bwMode="auto">
          <a:xfrm>
            <a:off x="2057400" y="5334000"/>
            <a:ext cx="1524000" cy="9144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l-PL">
              <a:solidFill>
                <a:srgbClr val="FF0000"/>
              </a:solidFill>
            </a:endParaRPr>
          </a:p>
        </p:txBody>
      </p:sp>
      <p:pic>
        <p:nvPicPr>
          <p:cNvPr id="4177" name="Picture 81" descr="C:\WINDOWS\Pulpit\Moje obrazy\gify\li5.gif"/>
          <p:cNvPicPr>
            <a:picLocks noChangeAspect="1" noChangeArrowheads="1" noCrop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0" y="6732588"/>
            <a:ext cx="6446838" cy="125412"/>
          </a:xfrm>
          <a:prstGeom prst="rect">
            <a:avLst/>
          </a:prstGeom>
          <a:noFill/>
        </p:spPr>
      </p:pic>
      <p:pic>
        <p:nvPicPr>
          <p:cNvPr id="4178" name="Picture 82" descr="C:\WINDOWS\Pulpit\Moje obrazy\gify\li5.gif"/>
          <p:cNvPicPr>
            <a:picLocks noChangeAspect="1" noChangeArrowheads="1" noCrop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2697163" y="6732588"/>
            <a:ext cx="6446837" cy="125412"/>
          </a:xfrm>
          <a:prstGeom prst="rect">
            <a:avLst/>
          </a:prstGeom>
          <a:noFill/>
        </p:spPr>
      </p:pic>
      <p:sp>
        <p:nvSpPr>
          <p:cNvPr id="4179" name="AutoShape 83">
            <a:hlinkClick r:id="rId19" action="ppaction://hlinksldjump" highlightClick="1">
              <a:snd r:embed="rId20" name="nietak.wav"/>
            </a:hlinkClick>
          </p:cNvPr>
          <p:cNvSpPr>
            <a:spLocks noChangeArrowheads="1"/>
          </p:cNvSpPr>
          <p:nvPr/>
        </p:nvSpPr>
        <p:spPr bwMode="auto">
          <a:xfrm>
            <a:off x="457200" y="4267200"/>
            <a:ext cx="1524000" cy="9144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l-PL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450" name="Group 114"/>
          <p:cNvGraphicFramePr>
            <a:graphicFrameLocks noGrp="1"/>
          </p:cNvGraphicFramePr>
          <p:nvPr/>
        </p:nvGraphicFramePr>
        <p:xfrm>
          <a:off x="304800" y="762000"/>
          <a:ext cx="8610600" cy="5562601"/>
        </p:xfrm>
        <a:graphic>
          <a:graphicData uri="http://schemas.openxmlformats.org/drawingml/2006/table">
            <a:tbl>
              <a:tblPr/>
              <a:tblGrid>
                <a:gridCol w="1722438"/>
                <a:gridCol w="1720850"/>
                <a:gridCol w="1724025"/>
                <a:gridCol w="1892300"/>
                <a:gridCol w="1550987"/>
              </a:tblGrid>
              <a:tr h="1127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ko_eń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tale_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d_ewo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_agiel</a:t>
                      </a:r>
                      <a:endParaRPr kumimoji="0" lang="pl-PL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krzy_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8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wa_ywa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wie_ba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k_ak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wą_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w_ask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7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o_ech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ku_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mura_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łó_ko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k_esło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8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bu_a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nó_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je_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_ółw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g_yby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50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ż</a:t>
                      </a: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aba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accent2">
                            <a:gamma/>
                            <a:shade val="46275"/>
                            <a:invGamma/>
                          </a:schemeClr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bu_a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g_ebień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b_oza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76" name="WordArt 40"/>
          <p:cNvSpPr>
            <a:spLocks noChangeArrowheads="1" noChangeShapeType="1" noTextEdit="1"/>
          </p:cNvSpPr>
          <p:nvPr/>
        </p:nvSpPr>
        <p:spPr bwMode="auto">
          <a:xfrm>
            <a:off x="457200" y="5715000"/>
            <a:ext cx="1295400" cy="3333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l-PL" sz="1400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3399"/>
                    </a:gs>
                    <a:gs pos="12500">
                      <a:srgbClr val="FF6633"/>
                    </a:gs>
                    <a:gs pos="25000">
                      <a:srgbClr val="FFFF00"/>
                    </a:gs>
                    <a:gs pos="37500">
                      <a:srgbClr val="01A78F"/>
                    </a:gs>
                    <a:gs pos="50000">
                      <a:srgbClr val="3366FF"/>
                    </a:gs>
                    <a:gs pos="62500">
                      <a:srgbClr val="01A78F"/>
                    </a:gs>
                    <a:gs pos="75000">
                      <a:srgbClr val="FFFF00"/>
                    </a:gs>
                    <a:gs pos="87500">
                      <a:srgbClr val="FF6633"/>
                    </a:gs>
                    <a:gs pos="100000">
                      <a:srgbClr val="FF3399"/>
                    </a:gs>
                  </a:gsLst>
                  <a:lin ang="5400000" scaled="1"/>
                </a:gradFill>
                <a:latin typeface="Arial Black"/>
              </a:rPr>
              <a:t>START</a:t>
            </a:r>
          </a:p>
        </p:txBody>
      </p:sp>
      <p:pic>
        <p:nvPicPr>
          <p:cNvPr id="14378" name="Picture 42" descr="C:\Program Files\Common Files\Microsoft Shared\Clipart\cagcat50\AN02542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5181600"/>
            <a:ext cx="574675" cy="555625"/>
          </a:xfrm>
          <a:prstGeom prst="rect">
            <a:avLst/>
          </a:prstGeom>
          <a:noFill/>
        </p:spPr>
      </p:pic>
      <p:pic>
        <p:nvPicPr>
          <p:cNvPr id="14379" name="Picture 43" descr="E:\PFiles\MSOffice\Clipart\standard\stddir3\HH01570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4191000"/>
            <a:ext cx="1073150" cy="611188"/>
          </a:xfrm>
          <a:prstGeom prst="rect">
            <a:avLst/>
          </a:prstGeom>
          <a:noFill/>
        </p:spPr>
      </p:pic>
      <p:pic>
        <p:nvPicPr>
          <p:cNvPr id="14380" name="Picture 44" descr="D:\PFiles\MSOffice\Clipart\standard\stddir2\BD07339_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8200" y="4114800"/>
            <a:ext cx="914400" cy="682625"/>
          </a:xfrm>
          <a:prstGeom prst="rect">
            <a:avLst/>
          </a:prstGeom>
          <a:noFill/>
        </p:spPr>
      </p:pic>
      <p:pic>
        <p:nvPicPr>
          <p:cNvPr id="14381" name="Picture 45" descr="D:\PFiles\MSOffice\Clipart\standard\stddir3\FD00963_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71600" y="1447800"/>
            <a:ext cx="933450" cy="990600"/>
          </a:xfrm>
          <a:prstGeom prst="rect">
            <a:avLst/>
          </a:prstGeom>
          <a:noFill/>
        </p:spPr>
      </p:pic>
      <p:pic>
        <p:nvPicPr>
          <p:cNvPr id="14382" name="Picture 46" descr="E:\PFiles\MSOffice\Clipart\standard\stddir3\FD00539_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3810000"/>
            <a:ext cx="968375" cy="765175"/>
          </a:xfrm>
          <a:prstGeom prst="rect">
            <a:avLst/>
          </a:prstGeom>
          <a:noFill/>
        </p:spPr>
      </p:pic>
      <p:pic>
        <p:nvPicPr>
          <p:cNvPr id="14383" name="Picture 47" descr="E:\PFiles\MSOffice\Clipart\standard\stddir3\NA00570_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29000" y="914400"/>
            <a:ext cx="760413" cy="985838"/>
          </a:xfrm>
          <a:prstGeom prst="rect">
            <a:avLst/>
          </a:prstGeom>
          <a:noFill/>
        </p:spPr>
      </p:pic>
      <p:pic>
        <p:nvPicPr>
          <p:cNvPr id="14384" name="Picture 48" descr="E:\PFiles\MSOffice\Clipart\standard\stddir1\AN02165_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77000" y="5029200"/>
            <a:ext cx="895350" cy="423863"/>
          </a:xfrm>
          <a:prstGeom prst="rect">
            <a:avLst/>
          </a:prstGeom>
          <a:noFill/>
        </p:spPr>
      </p:pic>
      <p:pic>
        <p:nvPicPr>
          <p:cNvPr id="14385" name="Picture 49" descr="E:\PFiles\MSOffice\Clipart\standard\stddir3\HH00804_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629400" y="2743200"/>
            <a:ext cx="1219200" cy="738188"/>
          </a:xfrm>
          <a:prstGeom prst="rect">
            <a:avLst/>
          </a:prstGeom>
          <a:noFill/>
        </p:spPr>
      </p:pic>
      <p:pic>
        <p:nvPicPr>
          <p:cNvPr id="14386" name="Picture 50" descr="D:\PFiles\MSOffice\Clipart\standard\stddir1\AN02332_.wm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705600" y="1828800"/>
            <a:ext cx="838200" cy="769938"/>
          </a:xfrm>
          <a:prstGeom prst="rect">
            <a:avLst/>
          </a:prstGeom>
          <a:noFill/>
        </p:spPr>
      </p:pic>
      <p:pic>
        <p:nvPicPr>
          <p:cNvPr id="14387" name="Picture 51" descr="E:\PFiles\MSOffice\Clipart\standard\stddir4\SL00449_.wm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629400" y="533400"/>
            <a:ext cx="865188" cy="920750"/>
          </a:xfrm>
          <a:prstGeom prst="rect">
            <a:avLst/>
          </a:prstGeom>
          <a:noFill/>
        </p:spPr>
      </p:pic>
      <p:pic>
        <p:nvPicPr>
          <p:cNvPr id="14388" name="Picture 52" descr="E:\PFiles\MSOffice\Clipart\standard\stddir2\DD00659_.wm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8318500" y="762000"/>
            <a:ext cx="825500" cy="1128713"/>
          </a:xfrm>
          <a:prstGeom prst="rect">
            <a:avLst/>
          </a:prstGeom>
          <a:noFill/>
        </p:spPr>
      </p:pic>
      <p:pic>
        <p:nvPicPr>
          <p:cNvPr id="14389" name="Picture 53" descr="E:\PFiles\MSOffice\Clipart\standard\stddir3\PE01363_.WM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648200" y="2667000"/>
            <a:ext cx="844550" cy="835025"/>
          </a:xfrm>
          <a:prstGeom prst="rect">
            <a:avLst/>
          </a:prstGeom>
          <a:noFill/>
        </p:spPr>
      </p:pic>
      <p:pic>
        <p:nvPicPr>
          <p:cNvPr id="14390" name="Picture 54" descr="E:\PFiles\MSOffice\Clipart\standard\stddir3\FD00463_.wmf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169275" y="4038600"/>
            <a:ext cx="974725" cy="608013"/>
          </a:xfrm>
          <a:prstGeom prst="rect">
            <a:avLst/>
          </a:prstGeom>
          <a:noFill/>
        </p:spPr>
      </p:pic>
      <p:pic>
        <p:nvPicPr>
          <p:cNvPr id="14391" name="Picture 55" descr="E:\PFiles\MSOffice\Clipart\standard\stddir3\NA01427_.wmf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648200" y="1828800"/>
            <a:ext cx="844550" cy="733425"/>
          </a:xfrm>
          <a:prstGeom prst="rect">
            <a:avLst/>
          </a:prstGeom>
          <a:noFill/>
        </p:spPr>
      </p:pic>
      <p:pic>
        <p:nvPicPr>
          <p:cNvPr id="14392" name="Picture 56" descr="E:\PFiles\MSOffice\Clipart\standard\stddir3\HH00972_.wmf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5181600" y="5624513"/>
            <a:ext cx="914400" cy="830262"/>
          </a:xfrm>
          <a:prstGeom prst="rect">
            <a:avLst/>
          </a:prstGeom>
          <a:noFill/>
        </p:spPr>
      </p:pic>
      <p:pic>
        <p:nvPicPr>
          <p:cNvPr id="14394" name="Picture 58" descr="C:\WINDOWS\Pulpit\Moje obrazy\gify\li5.gif"/>
          <p:cNvPicPr>
            <a:picLocks noChangeAspect="1" noChangeArrowheads="1" noCrop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6732588"/>
            <a:ext cx="6446838" cy="125412"/>
          </a:xfrm>
          <a:prstGeom prst="rect">
            <a:avLst/>
          </a:prstGeom>
          <a:noFill/>
        </p:spPr>
      </p:pic>
      <p:pic>
        <p:nvPicPr>
          <p:cNvPr id="14395" name="Picture 59" descr="C:\WINDOWS\Pulpit\Moje obrazy\gify\li5.gif"/>
          <p:cNvPicPr>
            <a:picLocks noChangeAspect="1" noChangeArrowheads="1" noCrop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2697163" y="6732588"/>
            <a:ext cx="6446837" cy="125412"/>
          </a:xfrm>
          <a:prstGeom prst="rect">
            <a:avLst/>
          </a:prstGeom>
          <a:noFill/>
        </p:spPr>
      </p:pic>
      <p:sp>
        <p:nvSpPr>
          <p:cNvPr id="14398" name="AutoShape 62">
            <a:hlinkClick r:id="" action="ppaction://hlinkshowjump?jump=nextslide" highlightClick="1">
              <a:snd r:embed="rId18" name="DOSKONA.WAV"/>
            </a:hlinkClick>
          </p:cNvPr>
          <p:cNvSpPr>
            <a:spLocks noChangeArrowheads="1"/>
          </p:cNvSpPr>
          <p:nvPr/>
        </p:nvSpPr>
        <p:spPr bwMode="auto">
          <a:xfrm>
            <a:off x="2133600" y="4267200"/>
            <a:ext cx="1524000" cy="9144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l-PL">
              <a:solidFill>
                <a:srgbClr val="FF0000"/>
              </a:solidFill>
            </a:endParaRPr>
          </a:p>
        </p:txBody>
      </p:sp>
      <p:sp>
        <p:nvSpPr>
          <p:cNvPr id="14399" name="AutoShape 63">
            <a:hlinkClick r:id="rId19" action="ppaction://hlinksldjump" highlightClick="1">
              <a:snd r:embed="rId20" name="nietak.wav"/>
            </a:hlinkClick>
          </p:cNvPr>
          <p:cNvSpPr>
            <a:spLocks noChangeArrowheads="1"/>
          </p:cNvSpPr>
          <p:nvPr/>
        </p:nvSpPr>
        <p:spPr bwMode="auto">
          <a:xfrm>
            <a:off x="457200" y="4267200"/>
            <a:ext cx="1524000" cy="9144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l-PL">
              <a:solidFill>
                <a:srgbClr val="FF0000"/>
              </a:solidFill>
            </a:endParaRPr>
          </a:p>
        </p:txBody>
      </p:sp>
      <p:sp>
        <p:nvSpPr>
          <p:cNvPr id="14401" name="AutoShape 65">
            <a:hlinkClick r:id="rId19" action="ppaction://hlinksldjump" highlightClick="1">
              <a:snd r:embed="rId20" name="nietak.wav"/>
            </a:hlinkClick>
          </p:cNvPr>
          <p:cNvSpPr>
            <a:spLocks noChangeArrowheads="1"/>
          </p:cNvSpPr>
          <p:nvPr/>
        </p:nvSpPr>
        <p:spPr bwMode="auto">
          <a:xfrm>
            <a:off x="3810000" y="5334000"/>
            <a:ext cx="1524000" cy="9144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l-PL">
              <a:solidFill>
                <a:srgbClr val="FF0000"/>
              </a:solidFill>
            </a:endParaRPr>
          </a:p>
        </p:txBody>
      </p:sp>
      <p:sp>
        <p:nvSpPr>
          <p:cNvPr id="14451" name="AutoShape 115"/>
          <p:cNvSpPr>
            <a:spLocks noChangeArrowheads="1"/>
          </p:cNvSpPr>
          <p:nvPr/>
        </p:nvSpPr>
        <p:spPr bwMode="auto">
          <a:xfrm>
            <a:off x="76200" y="0"/>
            <a:ext cx="1371600" cy="1143000"/>
          </a:xfrm>
          <a:prstGeom prst="star5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l-PL" b="1"/>
              <a:t>10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474" name="Group 114"/>
          <p:cNvGraphicFramePr>
            <a:graphicFrameLocks noGrp="1"/>
          </p:cNvGraphicFramePr>
          <p:nvPr/>
        </p:nvGraphicFramePr>
        <p:xfrm>
          <a:off x="304800" y="762000"/>
          <a:ext cx="8610600" cy="5562601"/>
        </p:xfrm>
        <a:graphic>
          <a:graphicData uri="http://schemas.openxmlformats.org/drawingml/2006/table">
            <a:tbl>
              <a:tblPr/>
              <a:tblGrid>
                <a:gridCol w="1722438"/>
                <a:gridCol w="1720850"/>
                <a:gridCol w="1724025"/>
                <a:gridCol w="1892300"/>
                <a:gridCol w="1550987"/>
              </a:tblGrid>
              <a:tr h="1127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ko_eń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tale_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d_ewo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_agiel</a:t>
                      </a:r>
                      <a:endParaRPr kumimoji="0" lang="pl-PL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krzy_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8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wa_ywa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wie_ba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k_ak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wą_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w_ask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7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o_ech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ku_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mura_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łó_ko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k_esło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8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bu_a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nó</a:t>
                      </a:r>
                      <a:r>
                        <a:rPr kumimoji="0" lang="pl-PL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ż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2"/>
                        </a:gs>
                        <a:gs pos="50000">
                          <a:schemeClr val="accent2">
                            <a:gamma/>
                            <a:shade val="46275"/>
                            <a:invGamma/>
                          </a:schemeClr>
                        </a:gs>
                        <a:gs pos="100000">
                          <a:schemeClr val="accent2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je_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_ółw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g_yby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50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ż</a:t>
                      </a: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aba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accent2">
                            <a:gamma/>
                            <a:shade val="46275"/>
                            <a:invGamma/>
                          </a:schemeClr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bu_a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g_ebień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b_oza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00" name="WordArt 40"/>
          <p:cNvSpPr>
            <a:spLocks noChangeArrowheads="1" noChangeShapeType="1" noTextEdit="1"/>
          </p:cNvSpPr>
          <p:nvPr/>
        </p:nvSpPr>
        <p:spPr bwMode="auto">
          <a:xfrm>
            <a:off x="457200" y="5715000"/>
            <a:ext cx="1295400" cy="3333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l-PL" sz="1400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3399"/>
                    </a:gs>
                    <a:gs pos="12500">
                      <a:srgbClr val="FF6633"/>
                    </a:gs>
                    <a:gs pos="25000">
                      <a:srgbClr val="FFFF00"/>
                    </a:gs>
                    <a:gs pos="37500">
                      <a:srgbClr val="01A78F"/>
                    </a:gs>
                    <a:gs pos="50000">
                      <a:srgbClr val="3366FF"/>
                    </a:gs>
                    <a:gs pos="62500">
                      <a:srgbClr val="01A78F"/>
                    </a:gs>
                    <a:gs pos="75000">
                      <a:srgbClr val="FFFF00"/>
                    </a:gs>
                    <a:gs pos="87500">
                      <a:srgbClr val="FF6633"/>
                    </a:gs>
                    <a:gs pos="100000">
                      <a:srgbClr val="FF3399"/>
                    </a:gs>
                  </a:gsLst>
                  <a:lin ang="5400000" scaled="1"/>
                </a:gradFill>
                <a:latin typeface="Arial Black"/>
              </a:rPr>
              <a:t>START</a:t>
            </a:r>
          </a:p>
        </p:txBody>
      </p:sp>
      <p:pic>
        <p:nvPicPr>
          <p:cNvPr id="15402" name="Picture 42" descr="C:\Program Files\Common Files\Microsoft Shared\Clipart\cagcat50\AN02542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5181600"/>
            <a:ext cx="574675" cy="555625"/>
          </a:xfrm>
          <a:prstGeom prst="rect">
            <a:avLst/>
          </a:prstGeom>
          <a:noFill/>
        </p:spPr>
      </p:pic>
      <p:pic>
        <p:nvPicPr>
          <p:cNvPr id="15403" name="Picture 43" descr="E:\PFiles\MSOffice\Clipart\standard\stddir3\HH01570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4191000"/>
            <a:ext cx="1073150" cy="611188"/>
          </a:xfrm>
          <a:prstGeom prst="rect">
            <a:avLst/>
          </a:prstGeom>
          <a:noFill/>
        </p:spPr>
      </p:pic>
      <p:pic>
        <p:nvPicPr>
          <p:cNvPr id="15404" name="Picture 44" descr="D:\PFiles\MSOffice\Clipart\standard\stddir2\BD07339_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8200" y="4114800"/>
            <a:ext cx="914400" cy="682625"/>
          </a:xfrm>
          <a:prstGeom prst="rect">
            <a:avLst/>
          </a:prstGeom>
          <a:noFill/>
        </p:spPr>
      </p:pic>
      <p:pic>
        <p:nvPicPr>
          <p:cNvPr id="15405" name="Picture 45" descr="D:\PFiles\MSOffice\Clipart\standard\stddir3\FD00963_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71600" y="1447800"/>
            <a:ext cx="933450" cy="990600"/>
          </a:xfrm>
          <a:prstGeom prst="rect">
            <a:avLst/>
          </a:prstGeom>
          <a:noFill/>
        </p:spPr>
      </p:pic>
      <p:pic>
        <p:nvPicPr>
          <p:cNvPr id="15406" name="Picture 46" descr="E:\PFiles\MSOffice\Clipart\standard\stddir3\FD00539_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3810000"/>
            <a:ext cx="968375" cy="765175"/>
          </a:xfrm>
          <a:prstGeom prst="rect">
            <a:avLst/>
          </a:prstGeom>
          <a:noFill/>
        </p:spPr>
      </p:pic>
      <p:pic>
        <p:nvPicPr>
          <p:cNvPr id="15407" name="Picture 47" descr="E:\PFiles\MSOffice\Clipart\standard\stddir3\NA00570_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29000" y="914400"/>
            <a:ext cx="760413" cy="985838"/>
          </a:xfrm>
          <a:prstGeom prst="rect">
            <a:avLst/>
          </a:prstGeom>
          <a:noFill/>
        </p:spPr>
      </p:pic>
      <p:pic>
        <p:nvPicPr>
          <p:cNvPr id="15408" name="Picture 48" descr="E:\PFiles\MSOffice\Clipart\standard\stddir1\AN02165_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77000" y="5029200"/>
            <a:ext cx="895350" cy="423863"/>
          </a:xfrm>
          <a:prstGeom prst="rect">
            <a:avLst/>
          </a:prstGeom>
          <a:noFill/>
        </p:spPr>
      </p:pic>
      <p:pic>
        <p:nvPicPr>
          <p:cNvPr id="15409" name="Picture 49" descr="E:\PFiles\MSOffice\Clipart\standard\stddir3\HH00804_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629400" y="2743200"/>
            <a:ext cx="1219200" cy="738188"/>
          </a:xfrm>
          <a:prstGeom prst="rect">
            <a:avLst/>
          </a:prstGeom>
          <a:noFill/>
        </p:spPr>
      </p:pic>
      <p:pic>
        <p:nvPicPr>
          <p:cNvPr id="15410" name="Picture 50" descr="D:\PFiles\MSOffice\Clipart\standard\stddir1\AN02332_.wm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705600" y="1828800"/>
            <a:ext cx="838200" cy="769938"/>
          </a:xfrm>
          <a:prstGeom prst="rect">
            <a:avLst/>
          </a:prstGeom>
          <a:noFill/>
        </p:spPr>
      </p:pic>
      <p:pic>
        <p:nvPicPr>
          <p:cNvPr id="15411" name="Picture 51" descr="E:\PFiles\MSOffice\Clipart\standard\stddir4\SL00449_.wm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629400" y="533400"/>
            <a:ext cx="865188" cy="920750"/>
          </a:xfrm>
          <a:prstGeom prst="rect">
            <a:avLst/>
          </a:prstGeom>
          <a:noFill/>
        </p:spPr>
      </p:pic>
      <p:pic>
        <p:nvPicPr>
          <p:cNvPr id="15412" name="Picture 52" descr="E:\PFiles\MSOffice\Clipart\standard\stddir2\DD00659_.wm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8318500" y="609600"/>
            <a:ext cx="825500" cy="1128713"/>
          </a:xfrm>
          <a:prstGeom prst="rect">
            <a:avLst/>
          </a:prstGeom>
          <a:noFill/>
        </p:spPr>
      </p:pic>
      <p:pic>
        <p:nvPicPr>
          <p:cNvPr id="15413" name="Picture 53" descr="E:\PFiles\MSOffice\Clipart\standard\stddir3\PE01363_.WM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648200" y="2667000"/>
            <a:ext cx="844550" cy="835025"/>
          </a:xfrm>
          <a:prstGeom prst="rect">
            <a:avLst/>
          </a:prstGeom>
          <a:noFill/>
        </p:spPr>
      </p:pic>
      <p:pic>
        <p:nvPicPr>
          <p:cNvPr id="15414" name="Picture 54" descr="E:\PFiles\MSOffice\Clipart\standard\stddir3\FD00463_.wmf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169275" y="4038600"/>
            <a:ext cx="974725" cy="608013"/>
          </a:xfrm>
          <a:prstGeom prst="rect">
            <a:avLst/>
          </a:prstGeom>
          <a:noFill/>
        </p:spPr>
      </p:pic>
      <p:pic>
        <p:nvPicPr>
          <p:cNvPr id="15415" name="Picture 55" descr="E:\PFiles\MSOffice\Clipart\standard\stddir3\NA01427_.wmf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648200" y="1828800"/>
            <a:ext cx="844550" cy="733425"/>
          </a:xfrm>
          <a:prstGeom prst="rect">
            <a:avLst/>
          </a:prstGeom>
          <a:noFill/>
        </p:spPr>
      </p:pic>
      <p:pic>
        <p:nvPicPr>
          <p:cNvPr id="15416" name="Picture 56" descr="E:\PFiles\MSOffice\Clipart\standard\stddir3\HH00972_.wmf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5181600" y="5624513"/>
            <a:ext cx="914400" cy="830262"/>
          </a:xfrm>
          <a:prstGeom prst="rect">
            <a:avLst/>
          </a:prstGeom>
          <a:noFill/>
        </p:spPr>
      </p:pic>
      <p:pic>
        <p:nvPicPr>
          <p:cNvPr id="15418" name="Picture 58" descr="C:\WINDOWS\Pulpit\Moje obrazy\gify\li5.gif"/>
          <p:cNvPicPr>
            <a:picLocks noChangeAspect="1" noChangeArrowheads="1" noCrop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6732588"/>
            <a:ext cx="6446838" cy="125412"/>
          </a:xfrm>
          <a:prstGeom prst="rect">
            <a:avLst/>
          </a:prstGeom>
          <a:noFill/>
        </p:spPr>
      </p:pic>
      <p:pic>
        <p:nvPicPr>
          <p:cNvPr id="15419" name="Picture 59" descr="C:\WINDOWS\Pulpit\Moje obrazy\gify\li5.gif"/>
          <p:cNvPicPr>
            <a:picLocks noChangeAspect="1" noChangeArrowheads="1" noCrop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2697163" y="6705600"/>
            <a:ext cx="6446837" cy="125413"/>
          </a:xfrm>
          <a:prstGeom prst="rect">
            <a:avLst/>
          </a:prstGeom>
          <a:noFill/>
        </p:spPr>
      </p:pic>
      <p:sp>
        <p:nvSpPr>
          <p:cNvPr id="15420" name="AutoShape 60">
            <a:hlinkClick r:id="" action="ppaction://hlinkshowjump?jump=nextslide" highlightClick="1">
              <a:snd r:embed="rId18" name="DOSKONA.WAV"/>
            </a:hlinkClick>
          </p:cNvPr>
          <p:cNvSpPr>
            <a:spLocks noChangeArrowheads="1"/>
          </p:cNvSpPr>
          <p:nvPr/>
        </p:nvSpPr>
        <p:spPr bwMode="auto">
          <a:xfrm>
            <a:off x="3810000" y="4267200"/>
            <a:ext cx="1524000" cy="9144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l-PL">
              <a:solidFill>
                <a:srgbClr val="FF0000"/>
              </a:solidFill>
            </a:endParaRPr>
          </a:p>
        </p:txBody>
      </p:sp>
      <p:sp>
        <p:nvSpPr>
          <p:cNvPr id="15423" name="AutoShape 63">
            <a:hlinkClick r:id="rId19" action="ppaction://hlinksldjump" highlightClick="1">
              <a:snd r:embed="rId20" name="nietak.wav"/>
            </a:hlinkClick>
          </p:cNvPr>
          <p:cNvSpPr>
            <a:spLocks noChangeArrowheads="1"/>
          </p:cNvSpPr>
          <p:nvPr/>
        </p:nvSpPr>
        <p:spPr bwMode="auto">
          <a:xfrm>
            <a:off x="2209800" y="3124200"/>
            <a:ext cx="1524000" cy="9144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l-PL">
              <a:solidFill>
                <a:srgbClr val="FF0000"/>
              </a:solidFill>
            </a:endParaRPr>
          </a:p>
        </p:txBody>
      </p:sp>
      <p:sp>
        <p:nvSpPr>
          <p:cNvPr id="15424" name="AutoShape 64">
            <a:hlinkClick r:id="rId19" action="ppaction://hlinksldjump" highlightClick="1">
              <a:snd r:embed="rId20" name="nietak.wav"/>
            </a:hlinkClick>
          </p:cNvPr>
          <p:cNvSpPr>
            <a:spLocks noChangeArrowheads="1"/>
          </p:cNvSpPr>
          <p:nvPr/>
        </p:nvSpPr>
        <p:spPr bwMode="auto">
          <a:xfrm>
            <a:off x="3810000" y="3124200"/>
            <a:ext cx="1524000" cy="9144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l-PL">
              <a:solidFill>
                <a:srgbClr val="FF0000"/>
              </a:solidFill>
            </a:endParaRPr>
          </a:p>
        </p:txBody>
      </p:sp>
      <p:sp>
        <p:nvSpPr>
          <p:cNvPr id="15425" name="AutoShape 65">
            <a:hlinkClick r:id="rId19" action="ppaction://hlinksldjump" highlightClick="1">
              <a:snd r:embed="rId20" name="nietak.wav"/>
            </a:hlinkClick>
          </p:cNvPr>
          <p:cNvSpPr>
            <a:spLocks noChangeArrowheads="1"/>
          </p:cNvSpPr>
          <p:nvPr/>
        </p:nvSpPr>
        <p:spPr bwMode="auto">
          <a:xfrm>
            <a:off x="381000" y="4267200"/>
            <a:ext cx="1524000" cy="9144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l-PL">
              <a:solidFill>
                <a:srgbClr val="FF0000"/>
              </a:solidFill>
            </a:endParaRPr>
          </a:p>
        </p:txBody>
      </p:sp>
      <p:sp>
        <p:nvSpPr>
          <p:cNvPr id="15475" name="AutoShape 115"/>
          <p:cNvSpPr>
            <a:spLocks noChangeArrowheads="1"/>
          </p:cNvSpPr>
          <p:nvPr/>
        </p:nvSpPr>
        <p:spPr bwMode="auto">
          <a:xfrm>
            <a:off x="990600" y="-76200"/>
            <a:ext cx="1371600" cy="1143000"/>
          </a:xfrm>
          <a:prstGeom prst="star5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l-PL" b="1"/>
              <a:t>20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496" name="Group 112"/>
          <p:cNvGraphicFramePr>
            <a:graphicFrameLocks noGrp="1"/>
          </p:cNvGraphicFramePr>
          <p:nvPr/>
        </p:nvGraphicFramePr>
        <p:xfrm>
          <a:off x="304800" y="762000"/>
          <a:ext cx="8610600" cy="5532439"/>
        </p:xfrm>
        <a:graphic>
          <a:graphicData uri="http://schemas.openxmlformats.org/drawingml/2006/table">
            <a:tbl>
              <a:tblPr/>
              <a:tblGrid>
                <a:gridCol w="1722438"/>
                <a:gridCol w="1720850"/>
                <a:gridCol w="1724025"/>
                <a:gridCol w="1892300"/>
                <a:gridCol w="1550987"/>
              </a:tblGrid>
              <a:tr h="1127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ko_eń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tale_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d_ewo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_agiel</a:t>
                      </a:r>
                      <a:endParaRPr kumimoji="0" lang="pl-PL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krzy_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8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wa_ywa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wie_ba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k_ak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wą_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w_ask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6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o_ech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ku_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mura_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łó_ko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k_esło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8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bu_a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nó</a:t>
                      </a:r>
                      <a:r>
                        <a:rPr kumimoji="0" lang="pl-PL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ż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2"/>
                        </a:gs>
                        <a:gs pos="50000">
                          <a:schemeClr val="accent2">
                            <a:gamma/>
                            <a:shade val="46275"/>
                            <a:invGamma/>
                          </a:schemeClr>
                        </a:gs>
                        <a:gs pos="100000">
                          <a:schemeClr val="accent2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je</a:t>
                      </a:r>
                      <a:r>
                        <a:rPr kumimoji="0" lang="pl-PL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ż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2"/>
                        </a:gs>
                        <a:gs pos="50000">
                          <a:schemeClr val="accent2">
                            <a:gamma/>
                            <a:shade val="46275"/>
                            <a:invGamma/>
                          </a:schemeClr>
                        </a:gs>
                        <a:gs pos="100000">
                          <a:schemeClr val="accent2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_ółw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g_yby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50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ż</a:t>
                      </a: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aba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accent2">
                            <a:gamma/>
                            <a:shade val="46275"/>
                            <a:invGamma/>
                          </a:schemeClr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bu_a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g_ebień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b_oza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24" name="WordArt 40"/>
          <p:cNvSpPr>
            <a:spLocks noChangeArrowheads="1" noChangeShapeType="1" noTextEdit="1"/>
          </p:cNvSpPr>
          <p:nvPr/>
        </p:nvSpPr>
        <p:spPr bwMode="auto">
          <a:xfrm>
            <a:off x="457200" y="5715000"/>
            <a:ext cx="1295400" cy="3333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l-PL" sz="1400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3399"/>
                    </a:gs>
                    <a:gs pos="12500">
                      <a:srgbClr val="FF6633"/>
                    </a:gs>
                    <a:gs pos="25000">
                      <a:srgbClr val="FFFF00"/>
                    </a:gs>
                    <a:gs pos="37500">
                      <a:srgbClr val="01A78F"/>
                    </a:gs>
                    <a:gs pos="50000">
                      <a:srgbClr val="3366FF"/>
                    </a:gs>
                    <a:gs pos="62500">
                      <a:srgbClr val="01A78F"/>
                    </a:gs>
                    <a:gs pos="75000">
                      <a:srgbClr val="FFFF00"/>
                    </a:gs>
                    <a:gs pos="87500">
                      <a:srgbClr val="FF6633"/>
                    </a:gs>
                    <a:gs pos="100000">
                      <a:srgbClr val="FF3399"/>
                    </a:gs>
                  </a:gsLst>
                  <a:lin ang="5400000" scaled="1"/>
                </a:gradFill>
                <a:latin typeface="Arial Black"/>
              </a:rPr>
              <a:t>START</a:t>
            </a:r>
          </a:p>
        </p:txBody>
      </p:sp>
      <p:pic>
        <p:nvPicPr>
          <p:cNvPr id="16426" name="Picture 42" descr="C:\Program Files\Common Files\Microsoft Shared\Clipart\cagcat50\AN02542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5181600"/>
            <a:ext cx="574675" cy="555625"/>
          </a:xfrm>
          <a:prstGeom prst="rect">
            <a:avLst/>
          </a:prstGeom>
          <a:noFill/>
        </p:spPr>
      </p:pic>
      <p:pic>
        <p:nvPicPr>
          <p:cNvPr id="16427" name="Picture 43" descr="E:\PFiles\MSOffice\Clipart\standard\stddir3\HH01570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4191000"/>
            <a:ext cx="1073150" cy="611188"/>
          </a:xfrm>
          <a:prstGeom prst="rect">
            <a:avLst/>
          </a:prstGeom>
          <a:noFill/>
        </p:spPr>
      </p:pic>
      <p:pic>
        <p:nvPicPr>
          <p:cNvPr id="16428" name="Picture 44" descr="D:\PFiles\MSOffice\Clipart\standard\stddir2\BD07339_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5800" y="4038600"/>
            <a:ext cx="914400" cy="682625"/>
          </a:xfrm>
          <a:prstGeom prst="rect">
            <a:avLst/>
          </a:prstGeom>
          <a:noFill/>
        </p:spPr>
      </p:pic>
      <p:pic>
        <p:nvPicPr>
          <p:cNvPr id="16429" name="Picture 45" descr="D:\PFiles\MSOffice\Clipart\standard\stddir3\FD00963_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71600" y="1447800"/>
            <a:ext cx="933450" cy="990600"/>
          </a:xfrm>
          <a:prstGeom prst="rect">
            <a:avLst/>
          </a:prstGeom>
          <a:noFill/>
        </p:spPr>
      </p:pic>
      <p:pic>
        <p:nvPicPr>
          <p:cNvPr id="16430" name="Picture 46" descr="E:\PFiles\MSOffice\Clipart\standard\stddir3\FD00539_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3810000"/>
            <a:ext cx="968375" cy="765175"/>
          </a:xfrm>
          <a:prstGeom prst="rect">
            <a:avLst/>
          </a:prstGeom>
          <a:noFill/>
        </p:spPr>
      </p:pic>
      <p:pic>
        <p:nvPicPr>
          <p:cNvPr id="16431" name="Picture 47" descr="E:\PFiles\MSOffice\Clipart\standard\stddir3\NA00570_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29000" y="914400"/>
            <a:ext cx="760413" cy="985838"/>
          </a:xfrm>
          <a:prstGeom prst="rect">
            <a:avLst/>
          </a:prstGeom>
          <a:noFill/>
        </p:spPr>
      </p:pic>
      <p:pic>
        <p:nvPicPr>
          <p:cNvPr id="16432" name="Picture 48" descr="E:\PFiles\MSOffice\Clipart\standard\stddir1\AN02165_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77000" y="5029200"/>
            <a:ext cx="895350" cy="423863"/>
          </a:xfrm>
          <a:prstGeom prst="rect">
            <a:avLst/>
          </a:prstGeom>
          <a:noFill/>
        </p:spPr>
      </p:pic>
      <p:pic>
        <p:nvPicPr>
          <p:cNvPr id="16433" name="Picture 49" descr="E:\PFiles\MSOffice\Clipart\standard\stddir3\HH00804_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629400" y="2743200"/>
            <a:ext cx="1219200" cy="738188"/>
          </a:xfrm>
          <a:prstGeom prst="rect">
            <a:avLst/>
          </a:prstGeom>
          <a:noFill/>
        </p:spPr>
      </p:pic>
      <p:pic>
        <p:nvPicPr>
          <p:cNvPr id="16434" name="Picture 50" descr="D:\PFiles\MSOffice\Clipart\standard\stddir1\AN02332_.wm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705600" y="1828800"/>
            <a:ext cx="838200" cy="769938"/>
          </a:xfrm>
          <a:prstGeom prst="rect">
            <a:avLst/>
          </a:prstGeom>
          <a:noFill/>
        </p:spPr>
      </p:pic>
      <p:pic>
        <p:nvPicPr>
          <p:cNvPr id="16435" name="Picture 51" descr="E:\PFiles\MSOffice\Clipart\standard\stddir4\SL00449_.wm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629400" y="533400"/>
            <a:ext cx="865188" cy="920750"/>
          </a:xfrm>
          <a:prstGeom prst="rect">
            <a:avLst/>
          </a:prstGeom>
          <a:noFill/>
        </p:spPr>
      </p:pic>
      <p:pic>
        <p:nvPicPr>
          <p:cNvPr id="16436" name="Picture 52" descr="E:\PFiles\MSOffice\Clipart\standard\stddir2\DD00659_.wm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8318500" y="762000"/>
            <a:ext cx="825500" cy="1128713"/>
          </a:xfrm>
          <a:prstGeom prst="rect">
            <a:avLst/>
          </a:prstGeom>
          <a:noFill/>
        </p:spPr>
      </p:pic>
      <p:pic>
        <p:nvPicPr>
          <p:cNvPr id="16437" name="Picture 53" descr="E:\PFiles\MSOffice\Clipart\standard\stddir3\PE01363_.WM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648200" y="2667000"/>
            <a:ext cx="844550" cy="835025"/>
          </a:xfrm>
          <a:prstGeom prst="rect">
            <a:avLst/>
          </a:prstGeom>
          <a:noFill/>
        </p:spPr>
      </p:pic>
      <p:pic>
        <p:nvPicPr>
          <p:cNvPr id="16438" name="Picture 54" descr="E:\PFiles\MSOffice\Clipart\standard\stddir3\FD00463_.wmf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169275" y="4038600"/>
            <a:ext cx="974725" cy="608013"/>
          </a:xfrm>
          <a:prstGeom prst="rect">
            <a:avLst/>
          </a:prstGeom>
          <a:noFill/>
        </p:spPr>
      </p:pic>
      <p:pic>
        <p:nvPicPr>
          <p:cNvPr id="16439" name="Picture 55" descr="E:\PFiles\MSOffice\Clipart\standard\stddir3\NA01427_.wmf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648200" y="1828800"/>
            <a:ext cx="844550" cy="733425"/>
          </a:xfrm>
          <a:prstGeom prst="rect">
            <a:avLst/>
          </a:prstGeom>
          <a:noFill/>
        </p:spPr>
      </p:pic>
      <p:pic>
        <p:nvPicPr>
          <p:cNvPr id="16440" name="Picture 56" descr="E:\PFiles\MSOffice\Clipart\standard\stddir3\HH00972_.wmf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5181600" y="5624513"/>
            <a:ext cx="914400" cy="830262"/>
          </a:xfrm>
          <a:prstGeom prst="rect">
            <a:avLst/>
          </a:prstGeom>
          <a:noFill/>
        </p:spPr>
      </p:pic>
      <p:pic>
        <p:nvPicPr>
          <p:cNvPr id="16441" name="Picture 57" descr="C:\WINDOWS\Pulpit\Moje obrazy\gify\li5.gif"/>
          <p:cNvPicPr>
            <a:picLocks noChangeAspect="1" noChangeArrowheads="1" noCrop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6732588"/>
            <a:ext cx="6446838" cy="125412"/>
          </a:xfrm>
          <a:prstGeom prst="rect">
            <a:avLst/>
          </a:prstGeom>
          <a:noFill/>
        </p:spPr>
      </p:pic>
      <p:pic>
        <p:nvPicPr>
          <p:cNvPr id="16442" name="Picture 58" descr="C:\WINDOWS\Pulpit\Moje obrazy\gify\li5.gif"/>
          <p:cNvPicPr>
            <a:picLocks noChangeAspect="1" noChangeArrowheads="1" noCrop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2697163" y="6705600"/>
            <a:ext cx="6446837" cy="125413"/>
          </a:xfrm>
          <a:prstGeom prst="rect">
            <a:avLst/>
          </a:prstGeom>
          <a:noFill/>
        </p:spPr>
      </p:pic>
      <p:sp>
        <p:nvSpPr>
          <p:cNvPr id="16443" name="AutoShape 59">
            <a:hlinkClick r:id="" action="ppaction://hlinkshowjump?jump=nextslide" highlightClick="1">
              <a:snd r:embed="rId18" name="DOSKONA.WAV"/>
            </a:hlinkClick>
          </p:cNvPr>
          <p:cNvSpPr>
            <a:spLocks noChangeArrowheads="1"/>
          </p:cNvSpPr>
          <p:nvPr/>
        </p:nvSpPr>
        <p:spPr bwMode="auto">
          <a:xfrm>
            <a:off x="5562600" y="4267200"/>
            <a:ext cx="1524000" cy="9144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l-PL">
              <a:solidFill>
                <a:srgbClr val="FF0000"/>
              </a:solidFill>
            </a:endParaRPr>
          </a:p>
        </p:txBody>
      </p:sp>
      <p:sp>
        <p:nvSpPr>
          <p:cNvPr id="16446" name="AutoShape 62">
            <a:hlinkClick r:id="rId19" action="ppaction://hlinksldjump" highlightClick="1">
              <a:snd r:embed="rId20" name="nietak.wav"/>
            </a:hlinkClick>
          </p:cNvPr>
          <p:cNvSpPr>
            <a:spLocks noChangeArrowheads="1"/>
          </p:cNvSpPr>
          <p:nvPr/>
        </p:nvSpPr>
        <p:spPr bwMode="auto">
          <a:xfrm>
            <a:off x="3810000" y="3124200"/>
            <a:ext cx="1524000" cy="9144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l-PL">
              <a:solidFill>
                <a:srgbClr val="FF0000"/>
              </a:solidFill>
            </a:endParaRPr>
          </a:p>
        </p:txBody>
      </p:sp>
      <p:sp>
        <p:nvSpPr>
          <p:cNvPr id="16447" name="AutoShape 63">
            <a:hlinkClick r:id="rId19" action="ppaction://hlinksldjump" highlightClick="1">
              <a:snd r:embed="rId20" name="nietak.wav"/>
            </a:hlinkClick>
          </p:cNvPr>
          <p:cNvSpPr>
            <a:spLocks noChangeArrowheads="1"/>
          </p:cNvSpPr>
          <p:nvPr/>
        </p:nvSpPr>
        <p:spPr bwMode="auto">
          <a:xfrm>
            <a:off x="3810000" y="5257800"/>
            <a:ext cx="1524000" cy="9144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l-PL">
              <a:solidFill>
                <a:srgbClr val="FF0000"/>
              </a:solidFill>
            </a:endParaRPr>
          </a:p>
        </p:txBody>
      </p:sp>
      <p:sp>
        <p:nvSpPr>
          <p:cNvPr id="16497" name="AutoShape 113"/>
          <p:cNvSpPr>
            <a:spLocks noChangeArrowheads="1"/>
          </p:cNvSpPr>
          <p:nvPr/>
        </p:nvSpPr>
        <p:spPr bwMode="auto">
          <a:xfrm>
            <a:off x="1828800" y="0"/>
            <a:ext cx="1371600" cy="1143000"/>
          </a:xfrm>
          <a:prstGeom prst="star5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l-PL" b="1"/>
              <a:t>30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519" name="Group 111"/>
          <p:cNvGraphicFramePr>
            <a:graphicFrameLocks noGrp="1"/>
          </p:cNvGraphicFramePr>
          <p:nvPr/>
        </p:nvGraphicFramePr>
        <p:xfrm>
          <a:off x="304800" y="762000"/>
          <a:ext cx="8610600" cy="5532439"/>
        </p:xfrm>
        <a:graphic>
          <a:graphicData uri="http://schemas.openxmlformats.org/drawingml/2006/table">
            <a:tbl>
              <a:tblPr/>
              <a:tblGrid>
                <a:gridCol w="1722438"/>
                <a:gridCol w="1720850"/>
                <a:gridCol w="1724025"/>
                <a:gridCol w="1892300"/>
                <a:gridCol w="1550987"/>
              </a:tblGrid>
              <a:tr h="1127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ko_eń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tale_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d_ewo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_agiel</a:t>
                      </a:r>
                      <a:endParaRPr kumimoji="0" lang="pl-PL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krzy_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8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wa_ywa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wie_ba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k_ak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wą_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w_ask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6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o_ech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ku_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mura_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łó_ko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k_esło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8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bu_a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nó</a:t>
                      </a:r>
                      <a:r>
                        <a:rPr kumimoji="0" lang="pl-PL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ż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2"/>
                        </a:gs>
                        <a:gs pos="50000">
                          <a:schemeClr val="accent2">
                            <a:gamma/>
                            <a:shade val="46275"/>
                            <a:invGamma/>
                          </a:schemeClr>
                        </a:gs>
                        <a:gs pos="100000">
                          <a:schemeClr val="accent2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je</a:t>
                      </a:r>
                      <a:r>
                        <a:rPr kumimoji="0" lang="pl-PL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ż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2"/>
                        </a:gs>
                        <a:gs pos="50000">
                          <a:schemeClr val="accent2">
                            <a:gamma/>
                            <a:shade val="46275"/>
                            <a:invGamma/>
                          </a:schemeClr>
                        </a:gs>
                        <a:gs pos="100000">
                          <a:schemeClr val="accent2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ż</a:t>
                      </a:r>
                      <a:r>
                        <a:rPr kumimoji="0" lang="pl-PL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ółw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2"/>
                        </a:gs>
                        <a:gs pos="50000">
                          <a:schemeClr val="accent2">
                            <a:gamma/>
                            <a:shade val="46275"/>
                            <a:invGamma/>
                          </a:schemeClr>
                        </a:gs>
                        <a:gs pos="100000">
                          <a:schemeClr val="accent2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g_yby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50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ż</a:t>
                      </a: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aba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accent2">
                            <a:gamma/>
                            <a:shade val="46275"/>
                            <a:invGamma/>
                          </a:schemeClr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bu_a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g_ebień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b_oza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48" name="WordArt 40"/>
          <p:cNvSpPr>
            <a:spLocks noChangeArrowheads="1" noChangeShapeType="1" noTextEdit="1"/>
          </p:cNvSpPr>
          <p:nvPr/>
        </p:nvSpPr>
        <p:spPr bwMode="auto">
          <a:xfrm>
            <a:off x="457200" y="5715000"/>
            <a:ext cx="1295400" cy="3333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l-PL" sz="1400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3399"/>
                    </a:gs>
                    <a:gs pos="12500">
                      <a:srgbClr val="FF6633"/>
                    </a:gs>
                    <a:gs pos="25000">
                      <a:srgbClr val="FFFF00"/>
                    </a:gs>
                    <a:gs pos="37500">
                      <a:srgbClr val="01A78F"/>
                    </a:gs>
                    <a:gs pos="50000">
                      <a:srgbClr val="3366FF"/>
                    </a:gs>
                    <a:gs pos="62500">
                      <a:srgbClr val="01A78F"/>
                    </a:gs>
                    <a:gs pos="75000">
                      <a:srgbClr val="FFFF00"/>
                    </a:gs>
                    <a:gs pos="87500">
                      <a:srgbClr val="FF6633"/>
                    </a:gs>
                    <a:gs pos="100000">
                      <a:srgbClr val="FF3399"/>
                    </a:gs>
                  </a:gsLst>
                  <a:lin ang="5400000" scaled="1"/>
                </a:gradFill>
                <a:latin typeface="Arial Black"/>
              </a:rPr>
              <a:t>START</a:t>
            </a:r>
          </a:p>
        </p:txBody>
      </p:sp>
      <p:pic>
        <p:nvPicPr>
          <p:cNvPr id="17450" name="Picture 42" descr="C:\Program Files\Common Files\Microsoft Shared\Clipart\cagcat50\AN02542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5181600"/>
            <a:ext cx="574675" cy="555625"/>
          </a:xfrm>
          <a:prstGeom prst="rect">
            <a:avLst/>
          </a:prstGeom>
          <a:noFill/>
        </p:spPr>
      </p:pic>
      <p:pic>
        <p:nvPicPr>
          <p:cNvPr id="17451" name="Picture 43" descr="E:\PFiles\MSOffice\Clipart\standard\stddir3\HH01570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4191000"/>
            <a:ext cx="1073150" cy="611188"/>
          </a:xfrm>
          <a:prstGeom prst="rect">
            <a:avLst/>
          </a:prstGeom>
          <a:noFill/>
        </p:spPr>
      </p:pic>
      <p:pic>
        <p:nvPicPr>
          <p:cNvPr id="17452" name="Picture 44" descr="D:\PFiles\MSOffice\Clipart\standard\stddir2\BD07339_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5800" y="4038600"/>
            <a:ext cx="914400" cy="682625"/>
          </a:xfrm>
          <a:prstGeom prst="rect">
            <a:avLst/>
          </a:prstGeom>
          <a:noFill/>
        </p:spPr>
      </p:pic>
      <p:pic>
        <p:nvPicPr>
          <p:cNvPr id="17453" name="Picture 45" descr="D:\PFiles\MSOffice\Clipart\standard\stddir3\FD00963_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71600" y="1447800"/>
            <a:ext cx="933450" cy="990600"/>
          </a:xfrm>
          <a:prstGeom prst="rect">
            <a:avLst/>
          </a:prstGeom>
          <a:noFill/>
        </p:spPr>
      </p:pic>
      <p:pic>
        <p:nvPicPr>
          <p:cNvPr id="17454" name="Picture 46" descr="E:\PFiles\MSOffice\Clipart\standard\stddir3\FD00539_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3810000"/>
            <a:ext cx="968375" cy="765175"/>
          </a:xfrm>
          <a:prstGeom prst="rect">
            <a:avLst/>
          </a:prstGeom>
          <a:noFill/>
        </p:spPr>
      </p:pic>
      <p:pic>
        <p:nvPicPr>
          <p:cNvPr id="17455" name="Picture 47" descr="E:\PFiles\MSOffice\Clipart\standard\stddir3\NA00570_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29000" y="914400"/>
            <a:ext cx="760413" cy="985838"/>
          </a:xfrm>
          <a:prstGeom prst="rect">
            <a:avLst/>
          </a:prstGeom>
          <a:noFill/>
        </p:spPr>
      </p:pic>
      <p:pic>
        <p:nvPicPr>
          <p:cNvPr id="17456" name="Picture 48" descr="E:\PFiles\MSOffice\Clipart\standard\stddir1\AN02165_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77000" y="5029200"/>
            <a:ext cx="895350" cy="423863"/>
          </a:xfrm>
          <a:prstGeom prst="rect">
            <a:avLst/>
          </a:prstGeom>
          <a:noFill/>
        </p:spPr>
      </p:pic>
      <p:pic>
        <p:nvPicPr>
          <p:cNvPr id="17457" name="Picture 49" descr="E:\PFiles\MSOffice\Clipart\standard\stddir3\HH00804_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629400" y="2743200"/>
            <a:ext cx="1219200" cy="738188"/>
          </a:xfrm>
          <a:prstGeom prst="rect">
            <a:avLst/>
          </a:prstGeom>
          <a:noFill/>
        </p:spPr>
      </p:pic>
      <p:pic>
        <p:nvPicPr>
          <p:cNvPr id="17458" name="Picture 50" descr="D:\PFiles\MSOffice\Clipart\standard\stddir1\AN02332_.wm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705600" y="1828800"/>
            <a:ext cx="838200" cy="769938"/>
          </a:xfrm>
          <a:prstGeom prst="rect">
            <a:avLst/>
          </a:prstGeom>
          <a:noFill/>
        </p:spPr>
      </p:pic>
      <p:pic>
        <p:nvPicPr>
          <p:cNvPr id="17459" name="Picture 51" descr="E:\PFiles\MSOffice\Clipart\standard\stddir4\SL00449_.wm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629400" y="533400"/>
            <a:ext cx="865188" cy="920750"/>
          </a:xfrm>
          <a:prstGeom prst="rect">
            <a:avLst/>
          </a:prstGeom>
          <a:noFill/>
        </p:spPr>
      </p:pic>
      <p:pic>
        <p:nvPicPr>
          <p:cNvPr id="17460" name="Picture 52" descr="E:\PFiles\MSOffice\Clipart\standard\stddir2\DD00659_.wm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8318500" y="762000"/>
            <a:ext cx="825500" cy="1128713"/>
          </a:xfrm>
          <a:prstGeom prst="rect">
            <a:avLst/>
          </a:prstGeom>
          <a:noFill/>
        </p:spPr>
      </p:pic>
      <p:pic>
        <p:nvPicPr>
          <p:cNvPr id="17461" name="Picture 53" descr="E:\PFiles\MSOffice\Clipart\standard\stddir3\PE01363_.WM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648200" y="2667000"/>
            <a:ext cx="844550" cy="835025"/>
          </a:xfrm>
          <a:prstGeom prst="rect">
            <a:avLst/>
          </a:prstGeom>
          <a:noFill/>
        </p:spPr>
      </p:pic>
      <p:pic>
        <p:nvPicPr>
          <p:cNvPr id="17462" name="Picture 54" descr="E:\PFiles\MSOffice\Clipart\standard\stddir3\FD00463_.wmf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169275" y="4038600"/>
            <a:ext cx="974725" cy="608013"/>
          </a:xfrm>
          <a:prstGeom prst="rect">
            <a:avLst/>
          </a:prstGeom>
          <a:noFill/>
        </p:spPr>
      </p:pic>
      <p:pic>
        <p:nvPicPr>
          <p:cNvPr id="17463" name="Picture 55" descr="E:\PFiles\MSOffice\Clipart\standard\stddir3\NA01427_.wmf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648200" y="1828800"/>
            <a:ext cx="844550" cy="733425"/>
          </a:xfrm>
          <a:prstGeom prst="rect">
            <a:avLst/>
          </a:prstGeom>
          <a:noFill/>
        </p:spPr>
      </p:pic>
      <p:pic>
        <p:nvPicPr>
          <p:cNvPr id="17464" name="Picture 56" descr="E:\PFiles\MSOffice\Clipart\standard\stddir3\HH00972_.wmf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5181600" y="5624513"/>
            <a:ext cx="914400" cy="830262"/>
          </a:xfrm>
          <a:prstGeom prst="rect">
            <a:avLst/>
          </a:prstGeom>
          <a:noFill/>
        </p:spPr>
      </p:pic>
      <p:pic>
        <p:nvPicPr>
          <p:cNvPr id="17465" name="Picture 57" descr="C:\WINDOWS\Pulpit\Moje obrazy\gify\li5.gif"/>
          <p:cNvPicPr>
            <a:picLocks noChangeAspect="1" noChangeArrowheads="1" noCrop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6732588"/>
            <a:ext cx="6446838" cy="125412"/>
          </a:xfrm>
          <a:prstGeom prst="rect">
            <a:avLst/>
          </a:prstGeom>
          <a:noFill/>
        </p:spPr>
      </p:pic>
      <p:pic>
        <p:nvPicPr>
          <p:cNvPr id="17466" name="Picture 58" descr="C:\WINDOWS\Pulpit\Moje obrazy\gify\li5.gif"/>
          <p:cNvPicPr>
            <a:picLocks noChangeAspect="1" noChangeArrowheads="1" noCrop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2697163" y="6705600"/>
            <a:ext cx="6446837" cy="125413"/>
          </a:xfrm>
          <a:prstGeom prst="rect">
            <a:avLst/>
          </a:prstGeom>
          <a:noFill/>
        </p:spPr>
      </p:pic>
      <p:sp>
        <p:nvSpPr>
          <p:cNvPr id="17467" name="AutoShape 59">
            <a:hlinkClick r:id="" action="ppaction://hlinkshowjump?jump=nextslide" highlightClick="1">
              <a:snd r:embed="rId18" name="DOSKONA.WAV"/>
            </a:hlinkClick>
          </p:cNvPr>
          <p:cNvSpPr>
            <a:spLocks noChangeArrowheads="1"/>
          </p:cNvSpPr>
          <p:nvPr/>
        </p:nvSpPr>
        <p:spPr bwMode="auto">
          <a:xfrm>
            <a:off x="5638800" y="3124200"/>
            <a:ext cx="1524000" cy="9144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l-PL">
              <a:solidFill>
                <a:srgbClr val="FF0000"/>
              </a:solidFill>
            </a:endParaRPr>
          </a:p>
        </p:txBody>
      </p:sp>
      <p:sp>
        <p:nvSpPr>
          <p:cNvPr id="17469" name="AutoShape 61">
            <a:hlinkClick r:id="rId19" action="ppaction://hlinksldjump" highlightClick="1">
              <a:snd r:embed="rId20" name="nietak.wav"/>
            </a:hlinkClick>
          </p:cNvPr>
          <p:cNvSpPr>
            <a:spLocks noChangeArrowheads="1"/>
          </p:cNvSpPr>
          <p:nvPr/>
        </p:nvSpPr>
        <p:spPr bwMode="auto">
          <a:xfrm>
            <a:off x="7391400" y="4267200"/>
            <a:ext cx="1524000" cy="9144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l-PL">
              <a:solidFill>
                <a:srgbClr val="FF0000"/>
              </a:solidFill>
            </a:endParaRPr>
          </a:p>
        </p:txBody>
      </p:sp>
      <p:sp>
        <p:nvSpPr>
          <p:cNvPr id="17470" name="AutoShape 62">
            <a:hlinkClick r:id="rId19" action="ppaction://hlinksldjump" highlightClick="1">
              <a:snd r:embed="rId20" name="nietak.wav"/>
            </a:hlinkClick>
          </p:cNvPr>
          <p:cNvSpPr>
            <a:spLocks noChangeArrowheads="1"/>
          </p:cNvSpPr>
          <p:nvPr/>
        </p:nvSpPr>
        <p:spPr bwMode="auto">
          <a:xfrm>
            <a:off x="5791200" y="5410200"/>
            <a:ext cx="1524000" cy="9144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l-PL">
              <a:solidFill>
                <a:srgbClr val="FF0000"/>
              </a:solidFill>
            </a:endParaRPr>
          </a:p>
        </p:txBody>
      </p:sp>
      <p:sp>
        <p:nvSpPr>
          <p:cNvPr id="17520" name="AutoShape 112"/>
          <p:cNvSpPr>
            <a:spLocks noChangeArrowheads="1"/>
          </p:cNvSpPr>
          <p:nvPr/>
        </p:nvSpPr>
        <p:spPr bwMode="auto">
          <a:xfrm>
            <a:off x="2819400" y="0"/>
            <a:ext cx="1371600" cy="1143000"/>
          </a:xfrm>
          <a:prstGeom prst="star5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l-PL" b="1"/>
              <a:t>40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567" name="Group 111"/>
          <p:cNvGraphicFramePr>
            <a:graphicFrameLocks noGrp="1"/>
          </p:cNvGraphicFramePr>
          <p:nvPr/>
        </p:nvGraphicFramePr>
        <p:xfrm>
          <a:off x="304800" y="762000"/>
          <a:ext cx="8610600" cy="5532439"/>
        </p:xfrm>
        <a:graphic>
          <a:graphicData uri="http://schemas.openxmlformats.org/drawingml/2006/table">
            <a:tbl>
              <a:tblPr/>
              <a:tblGrid>
                <a:gridCol w="1722438"/>
                <a:gridCol w="1720850"/>
                <a:gridCol w="1724025"/>
                <a:gridCol w="1892300"/>
                <a:gridCol w="1550987"/>
              </a:tblGrid>
              <a:tr h="1127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ko_eń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tale_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d_ewo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_agiel</a:t>
                      </a:r>
                      <a:endParaRPr kumimoji="0" lang="pl-PL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krzy_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8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wa_ywa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wie_ba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k_ak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wą_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w_ask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6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o_ech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ku_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mura_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łó</a:t>
                      </a:r>
                      <a:r>
                        <a:rPr kumimoji="0" lang="pl-PL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ż</a:t>
                      </a: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ko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2"/>
                        </a:gs>
                        <a:gs pos="50000">
                          <a:schemeClr val="accent2">
                            <a:gamma/>
                            <a:shade val="46275"/>
                            <a:invGamma/>
                          </a:schemeClr>
                        </a:gs>
                        <a:gs pos="100000">
                          <a:schemeClr val="accent2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k_esło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8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bu_a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nó</a:t>
                      </a:r>
                      <a:r>
                        <a:rPr kumimoji="0" lang="pl-PL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ż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2"/>
                        </a:gs>
                        <a:gs pos="50000">
                          <a:schemeClr val="accent2">
                            <a:gamma/>
                            <a:shade val="46275"/>
                            <a:invGamma/>
                          </a:schemeClr>
                        </a:gs>
                        <a:gs pos="100000">
                          <a:schemeClr val="accent2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je</a:t>
                      </a:r>
                      <a:r>
                        <a:rPr kumimoji="0" lang="pl-PL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ż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2"/>
                        </a:gs>
                        <a:gs pos="50000">
                          <a:schemeClr val="accent2">
                            <a:gamma/>
                            <a:shade val="46275"/>
                            <a:invGamma/>
                          </a:schemeClr>
                        </a:gs>
                        <a:gs pos="100000">
                          <a:schemeClr val="accent2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ż</a:t>
                      </a:r>
                      <a:r>
                        <a:rPr kumimoji="0" lang="pl-PL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ółw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2"/>
                        </a:gs>
                        <a:gs pos="50000">
                          <a:schemeClr val="accent2">
                            <a:gamma/>
                            <a:shade val="46275"/>
                            <a:invGamma/>
                          </a:schemeClr>
                        </a:gs>
                        <a:gs pos="100000">
                          <a:schemeClr val="accent2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g_yby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50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ż</a:t>
                      </a: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aba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accent2">
                            <a:gamma/>
                            <a:shade val="46275"/>
                            <a:invGamma/>
                          </a:schemeClr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bu_a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g_ebień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b_oza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96" name="WordArt 40"/>
          <p:cNvSpPr>
            <a:spLocks noChangeArrowheads="1" noChangeShapeType="1" noTextEdit="1"/>
          </p:cNvSpPr>
          <p:nvPr/>
        </p:nvSpPr>
        <p:spPr bwMode="auto">
          <a:xfrm>
            <a:off x="457200" y="5715000"/>
            <a:ext cx="1295400" cy="3333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l-PL" sz="1400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3399"/>
                    </a:gs>
                    <a:gs pos="12500">
                      <a:srgbClr val="FF6633"/>
                    </a:gs>
                    <a:gs pos="25000">
                      <a:srgbClr val="FFFF00"/>
                    </a:gs>
                    <a:gs pos="37500">
                      <a:srgbClr val="01A78F"/>
                    </a:gs>
                    <a:gs pos="50000">
                      <a:srgbClr val="3366FF"/>
                    </a:gs>
                    <a:gs pos="62500">
                      <a:srgbClr val="01A78F"/>
                    </a:gs>
                    <a:gs pos="75000">
                      <a:srgbClr val="FFFF00"/>
                    </a:gs>
                    <a:gs pos="87500">
                      <a:srgbClr val="FF6633"/>
                    </a:gs>
                    <a:gs pos="100000">
                      <a:srgbClr val="FF3399"/>
                    </a:gs>
                  </a:gsLst>
                  <a:lin ang="5400000" scaled="1"/>
                </a:gradFill>
                <a:latin typeface="Arial Black"/>
              </a:rPr>
              <a:t>START</a:t>
            </a:r>
          </a:p>
        </p:txBody>
      </p:sp>
      <p:pic>
        <p:nvPicPr>
          <p:cNvPr id="19498" name="Picture 42" descr="C:\Program Files\Common Files\Microsoft Shared\Clipart\cagcat50\AN02542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5181600"/>
            <a:ext cx="574675" cy="555625"/>
          </a:xfrm>
          <a:prstGeom prst="rect">
            <a:avLst/>
          </a:prstGeom>
          <a:noFill/>
        </p:spPr>
      </p:pic>
      <p:pic>
        <p:nvPicPr>
          <p:cNvPr id="19499" name="Picture 43" descr="E:\PFiles\MSOffice\Clipart\standard\stddir3\HH01570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4191000"/>
            <a:ext cx="1073150" cy="611188"/>
          </a:xfrm>
          <a:prstGeom prst="rect">
            <a:avLst/>
          </a:prstGeom>
          <a:noFill/>
        </p:spPr>
      </p:pic>
      <p:pic>
        <p:nvPicPr>
          <p:cNvPr id="19500" name="Picture 44" descr="D:\PFiles\MSOffice\Clipart\standard\stddir2\BD07339_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5800" y="4038600"/>
            <a:ext cx="914400" cy="682625"/>
          </a:xfrm>
          <a:prstGeom prst="rect">
            <a:avLst/>
          </a:prstGeom>
          <a:noFill/>
        </p:spPr>
      </p:pic>
      <p:pic>
        <p:nvPicPr>
          <p:cNvPr id="19501" name="Picture 45" descr="D:\PFiles\MSOffice\Clipart\standard\stddir3\FD00963_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71600" y="1447800"/>
            <a:ext cx="933450" cy="990600"/>
          </a:xfrm>
          <a:prstGeom prst="rect">
            <a:avLst/>
          </a:prstGeom>
          <a:noFill/>
        </p:spPr>
      </p:pic>
      <p:pic>
        <p:nvPicPr>
          <p:cNvPr id="19502" name="Picture 46" descr="E:\PFiles\MSOffice\Clipart\standard\stddir3\FD00539_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3810000"/>
            <a:ext cx="968375" cy="765175"/>
          </a:xfrm>
          <a:prstGeom prst="rect">
            <a:avLst/>
          </a:prstGeom>
          <a:noFill/>
        </p:spPr>
      </p:pic>
      <p:pic>
        <p:nvPicPr>
          <p:cNvPr id="19503" name="Picture 47" descr="E:\PFiles\MSOffice\Clipart\standard\stddir3\NA00570_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29000" y="914400"/>
            <a:ext cx="760413" cy="985838"/>
          </a:xfrm>
          <a:prstGeom prst="rect">
            <a:avLst/>
          </a:prstGeom>
          <a:noFill/>
        </p:spPr>
      </p:pic>
      <p:pic>
        <p:nvPicPr>
          <p:cNvPr id="19504" name="Picture 48" descr="E:\PFiles\MSOffice\Clipart\standard\stddir1\AN02165_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77000" y="5029200"/>
            <a:ext cx="895350" cy="423863"/>
          </a:xfrm>
          <a:prstGeom prst="rect">
            <a:avLst/>
          </a:prstGeom>
          <a:noFill/>
        </p:spPr>
      </p:pic>
      <p:pic>
        <p:nvPicPr>
          <p:cNvPr id="19505" name="Picture 49" descr="E:\PFiles\MSOffice\Clipart\standard\stddir3\HH00804_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629400" y="2743200"/>
            <a:ext cx="1219200" cy="738188"/>
          </a:xfrm>
          <a:prstGeom prst="rect">
            <a:avLst/>
          </a:prstGeom>
          <a:noFill/>
        </p:spPr>
      </p:pic>
      <p:pic>
        <p:nvPicPr>
          <p:cNvPr id="19506" name="Picture 50" descr="D:\PFiles\MSOffice\Clipart\standard\stddir1\AN02332_.wm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705600" y="1828800"/>
            <a:ext cx="838200" cy="769938"/>
          </a:xfrm>
          <a:prstGeom prst="rect">
            <a:avLst/>
          </a:prstGeom>
          <a:noFill/>
        </p:spPr>
      </p:pic>
      <p:pic>
        <p:nvPicPr>
          <p:cNvPr id="19507" name="Picture 51" descr="E:\PFiles\MSOffice\Clipart\standard\stddir4\SL00449_.wm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629400" y="533400"/>
            <a:ext cx="865188" cy="920750"/>
          </a:xfrm>
          <a:prstGeom prst="rect">
            <a:avLst/>
          </a:prstGeom>
          <a:noFill/>
        </p:spPr>
      </p:pic>
      <p:pic>
        <p:nvPicPr>
          <p:cNvPr id="19508" name="Picture 52" descr="E:\PFiles\MSOffice\Clipart\standard\stddir2\DD00659_.wm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8318500" y="762000"/>
            <a:ext cx="825500" cy="1128713"/>
          </a:xfrm>
          <a:prstGeom prst="rect">
            <a:avLst/>
          </a:prstGeom>
          <a:noFill/>
        </p:spPr>
      </p:pic>
      <p:pic>
        <p:nvPicPr>
          <p:cNvPr id="19509" name="Picture 53" descr="E:\PFiles\MSOffice\Clipart\standard\stddir3\PE01363_.WM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648200" y="2667000"/>
            <a:ext cx="844550" cy="835025"/>
          </a:xfrm>
          <a:prstGeom prst="rect">
            <a:avLst/>
          </a:prstGeom>
          <a:noFill/>
        </p:spPr>
      </p:pic>
      <p:pic>
        <p:nvPicPr>
          <p:cNvPr id="19510" name="Picture 54" descr="E:\PFiles\MSOffice\Clipart\standard\stddir3\FD00463_.wmf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169275" y="4038600"/>
            <a:ext cx="974725" cy="608013"/>
          </a:xfrm>
          <a:prstGeom prst="rect">
            <a:avLst/>
          </a:prstGeom>
          <a:noFill/>
        </p:spPr>
      </p:pic>
      <p:pic>
        <p:nvPicPr>
          <p:cNvPr id="19511" name="Picture 55" descr="E:\PFiles\MSOffice\Clipart\standard\stddir3\NA01427_.wmf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648200" y="1828800"/>
            <a:ext cx="844550" cy="733425"/>
          </a:xfrm>
          <a:prstGeom prst="rect">
            <a:avLst/>
          </a:prstGeom>
          <a:noFill/>
        </p:spPr>
      </p:pic>
      <p:pic>
        <p:nvPicPr>
          <p:cNvPr id="19512" name="Picture 56" descr="E:\PFiles\MSOffice\Clipart\standard\stddir3\HH00972_.wmf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5181600" y="5624513"/>
            <a:ext cx="914400" cy="830262"/>
          </a:xfrm>
          <a:prstGeom prst="rect">
            <a:avLst/>
          </a:prstGeom>
          <a:noFill/>
        </p:spPr>
      </p:pic>
      <p:pic>
        <p:nvPicPr>
          <p:cNvPr id="19513" name="Picture 57" descr="C:\WINDOWS\Pulpit\Moje obrazy\gify\li5.gif"/>
          <p:cNvPicPr>
            <a:picLocks noChangeAspect="1" noChangeArrowheads="1" noCrop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6732588"/>
            <a:ext cx="6446838" cy="125412"/>
          </a:xfrm>
          <a:prstGeom prst="rect">
            <a:avLst/>
          </a:prstGeom>
          <a:noFill/>
        </p:spPr>
      </p:pic>
      <p:pic>
        <p:nvPicPr>
          <p:cNvPr id="19514" name="Picture 58" descr="C:\WINDOWS\Pulpit\Moje obrazy\gify\li5.gif"/>
          <p:cNvPicPr>
            <a:picLocks noChangeAspect="1" noChangeArrowheads="1" noCrop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2697163" y="6705600"/>
            <a:ext cx="6446837" cy="125413"/>
          </a:xfrm>
          <a:prstGeom prst="rect">
            <a:avLst/>
          </a:prstGeom>
          <a:noFill/>
        </p:spPr>
      </p:pic>
      <p:sp>
        <p:nvSpPr>
          <p:cNvPr id="19515" name="AutoShape 59">
            <a:hlinkClick r:id="" action="ppaction://hlinkshowjump?jump=nextslide" highlightClick="1">
              <a:snd r:embed="rId18" name="DOSKONA.WAV"/>
            </a:hlinkClick>
          </p:cNvPr>
          <p:cNvSpPr>
            <a:spLocks noChangeArrowheads="1"/>
          </p:cNvSpPr>
          <p:nvPr/>
        </p:nvSpPr>
        <p:spPr bwMode="auto">
          <a:xfrm>
            <a:off x="5638800" y="1981200"/>
            <a:ext cx="1524000" cy="9144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l-PL">
              <a:solidFill>
                <a:srgbClr val="FF0000"/>
              </a:solidFill>
            </a:endParaRPr>
          </a:p>
        </p:txBody>
      </p:sp>
      <p:sp>
        <p:nvSpPr>
          <p:cNvPr id="19517" name="AutoShape 61">
            <a:hlinkClick r:id="rId19" action="ppaction://hlinksldjump" highlightClick="1">
              <a:snd r:embed="rId20" name="nietak.wav"/>
            </a:hlinkClick>
          </p:cNvPr>
          <p:cNvSpPr>
            <a:spLocks noChangeArrowheads="1"/>
          </p:cNvSpPr>
          <p:nvPr/>
        </p:nvSpPr>
        <p:spPr bwMode="auto">
          <a:xfrm>
            <a:off x="7391400" y="3124200"/>
            <a:ext cx="1524000" cy="9144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l-PL">
              <a:solidFill>
                <a:srgbClr val="FF0000"/>
              </a:solidFill>
            </a:endParaRPr>
          </a:p>
        </p:txBody>
      </p:sp>
      <p:sp>
        <p:nvSpPr>
          <p:cNvPr id="19518" name="AutoShape 62">
            <a:hlinkClick r:id="rId19" action="ppaction://hlinksldjump" highlightClick="1">
              <a:snd r:embed="rId20" name="nietak.wav"/>
            </a:hlinkClick>
          </p:cNvPr>
          <p:cNvSpPr>
            <a:spLocks noChangeArrowheads="1"/>
          </p:cNvSpPr>
          <p:nvPr/>
        </p:nvSpPr>
        <p:spPr bwMode="auto">
          <a:xfrm>
            <a:off x="3810000" y="3124200"/>
            <a:ext cx="1524000" cy="9144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l-PL">
              <a:solidFill>
                <a:srgbClr val="FF0000"/>
              </a:solidFill>
            </a:endParaRPr>
          </a:p>
        </p:txBody>
      </p:sp>
      <p:sp>
        <p:nvSpPr>
          <p:cNvPr id="19568" name="AutoShape 112"/>
          <p:cNvSpPr>
            <a:spLocks noChangeArrowheads="1"/>
          </p:cNvSpPr>
          <p:nvPr/>
        </p:nvSpPr>
        <p:spPr bwMode="auto">
          <a:xfrm>
            <a:off x="3657600" y="0"/>
            <a:ext cx="1371600" cy="1143000"/>
          </a:xfrm>
          <a:prstGeom prst="star5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l-PL" b="1"/>
              <a:t>50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92" name="Group 112"/>
          <p:cNvGraphicFramePr>
            <a:graphicFrameLocks noGrp="1"/>
          </p:cNvGraphicFramePr>
          <p:nvPr/>
        </p:nvGraphicFramePr>
        <p:xfrm>
          <a:off x="304800" y="762000"/>
          <a:ext cx="8610600" cy="5532439"/>
        </p:xfrm>
        <a:graphic>
          <a:graphicData uri="http://schemas.openxmlformats.org/drawingml/2006/table">
            <a:tbl>
              <a:tblPr/>
              <a:tblGrid>
                <a:gridCol w="1722438"/>
                <a:gridCol w="1720850"/>
                <a:gridCol w="1724025"/>
                <a:gridCol w="1892300"/>
                <a:gridCol w="1550987"/>
              </a:tblGrid>
              <a:tr h="1127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ko_eń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tale_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d_ewo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_agiel</a:t>
                      </a:r>
                      <a:endParaRPr kumimoji="0" lang="pl-PL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krzy_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8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wa_ywa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wie_ba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k_ak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wą</a:t>
                      </a:r>
                      <a:r>
                        <a:rPr kumimoji="0" lang="pl-PL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ż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2"/>
                        </a:gs>
                        <a:gs pos="50000">
                          <a:schemeClr val="accent2">
                            <a:gamma/>
                            <a:shade val="46275"/>
                            <a:invGamma/>
                          </a:schemeClr>
                        </a:gs>
                        <a:gs pos="100000">
                          <a:schemeClr val="accent2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w_ask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6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o_ech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ku_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mura_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łó</a:t>
                      </a:r>
                      <a:r>
                        <a:rPr kumimoji="0" lang="pl-PL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ż</a:t>
                      </a: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ko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2"/>
                        </a:gs>
                        <a:gs pos="50000">
                          <a:schemeClr val="accent2">
                            <a:gamma/>
                            <a:shade val="46275"/>
                            <a:invGamma/>
                          </a:schemeClr>
                        </a:gs>
                        <a:gs pos="100000">
                          <a:schemeClr val="accent2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k_esło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8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bu_a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nó</a:t>
                      </a:r>
                      <a:r>
                        <a:rPr kumimoji="0" lang="pl-PL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ż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2"/>
                        </a:gs>
                        <a:gs pos="50000">
                          <a:schemeClr val="accent2">
                            <a:gamma/>
                            <a:shade val="46275"/>
                            <a:invGamma/>
                          </a:schemeClr>
                        </a:gs>
                        <a:gs pos="100000">
                          <a:schemeClr val="accent2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je</a:t>
                      </a:r>
                      <a:r>
                        <a:rPr kumimoji="0" lang="pl-PL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ż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2"/>
                        </a:gs>
                        <a:gs pos="50000">
                          <a:schemeClr val="accent2">
                            <a:gamma/>
                            <a:shade val="46275"/>
                            <a:invGamma/>
                          </a:schemeClr>
                        </a:gs>
                        <a:gs pos="100000">
                          <a:schemeClr val="accent2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ż</a:t>
                      </a:r>
                      <a:r>
                        <a:rPr kumimoji="0" lang="pl-PL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ółw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2"/>
                        </a:gs>
                        <a:gs pos="50000">
                          <a:schemeClr val="accent2">
                            <a:gamma/>
                            <a:shade val="46275"/>
                            <a:invGamma/>
                          </a:schemeClr>
                        </a:gs>
                        <a:gs pos="100000">
                          <a:schemeClr val="accent2"/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g_yby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50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ż</a:t>
                      </a: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aba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accent2">
                            <a:gamma/>
                            <a:shade val="46275"/>
                            <a:invGamma/>
                          </a:schemeClr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bu_a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g_ebień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b_oza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20" name="WordArt 40"/>
          <p:cNvSpPr>
            <a:spLocks noChangeArrowheads="1" noChangeShapeType="1" noTextEdit="1"/>
          </p:cNvSpPr>
          <p:nvPr/>
        </p:nvSpPr>
        <p:spPr bwMode="auto">
          <a:xfrm>
            <a:off x="457200" y="5715000"/>
            <a:ext cx="1295400" cy="3333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l-PL" sz="1400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3399"/>
                    </a:gs>
                    <a:gs pos="12500">
                      <a:srgbClr val="FF6633"/>
                    </a:gs>
                    <a:gs pos="25000">
                      <a:srgbClr val="FFFF00"/>
                    </a:gs>
                    <a:gs pos="37500">
                      <a:srgbClr val="01A78F"/>
                    </a:gs>
                    <a:gs pos="50000">
                      <a:srgbClr val="3366FF"/>
                    </a:gs>
                    <a:gs pos="62500">
                      <a:srgbClr val="01A78F"/>
                    </a:gs>
                    <a:gs pos="75000">
                      <a:srgbClr val="FFFF00"/>
                    </a:gs>
                    <a:gs pos="87500">
                      <a:srgbClr val="FF6633"/>
                    </a:gs>
                    <a:gs pos="100000">
                      <a:srgbClr val="FF3399"/>
                    </a:gs>
                  </a:gsLst>
                  <a:lin ang="5400000" scaled="1"/>
                </a:gradFill>
                <a:latin typeface="Arial Black"/>
              </a:rPr>
              <a:t>START</a:t>
            </a:r>
          </a:p>
        </p:txBody>
      </p:sp>
      <p:pic>
        <p:nvPicPr>
          <p:cNvPr id="20522" name="Picture 42" descr="C:\Program Files\Common Files\Microsoft Shared\Clipart\cagcat50\AN02542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5181600"/>
            <a:ext cx="574675" cy="555625"/>
          </a:xfrm>
          <a:prstGeom prst="rect">
            <a:avLst/>
          </a:prstGeom>
          <a:noFill/>
        </p:spPr>
      </p:pic>
      <p:pic>
        <p:nvPicPr>
          <p:cNvPr id="20523" name="Picture 43" descr="E:\PFiles\MSOffice\Clipart\standard\stddir3\HH01570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4191000"/>
            <a:ext cx="1073150" cy="611188"/>
          </a:xfrm>
          <a:prstGeom prst="rect">
            <a:avLst/>
          </a:prstGeom>
          <a:noFill/>
        </p:spPr>
      </p:pic>
      <p:pic>
        <p:nvPicPr>
          <p:cNvPr id="20524" name="Picture 44" descr="D:\PFiles\MSOffice\Clipart\standard\stddir2\BD07339_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5800" y="4038600"/>
            <a:ext cx="914400" cy="682625"/>
          </a:xfrm>
          <a:prstGeom prst="rect">
            <a:avLst/>
          </a:prstGeom>
          <a:noFill/>
        </p:spPr>
      </p:pic>
      <p:pic>
        <p:nvPicPr>
          <p:cNvPr id="20525" name="Picture 45" descr="D:\PFiles\MSOffice\Clipart\standard\stddir3\FD00963_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71600" y="1447800"/>
            <a:ext cx="933450" cy="990600"/>
          </a:xfrm>
          <a:prstGeom prst="rect">
            <a:avLst/>
          </a:prstGeom>
          <a:noFill/>
        </p:spPr>
      </p:pic>
      <p:pic>
        <p:nvPicPr>
          <p:cNvPr id="20526" name="Picture 46" descr="E:\PFiles\MSOffice\Clipart\standard\stddir3\FD00539_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3810000"/>
            <a:ext cx="968375" cy="765175"/>
          </a:xfrm>
          <a:prstGeom prst="rect">
            <a:avLst/>
          </a:prstGeom>
          <a:noFill/>
        </p:spPr>
      </p:pic>
      <p:pic>
        <p:nvPicPr>
          <p:cNvPr id="20527" name="Picture 47" descr="E:\PFiles\MSOffice\Clipart\standard\stddir3\NA00570_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29000" y="914400"/>
            <a:ext cx="760413" cy="985838"/>
          </a:xfrm>
          <a:prstGeom prst="rect">
            <a:avLst/>
          </a:prstGeom>
          <a:noFill/>
        </p:spPr>
      </p:pic>
      <p:pic>
        <p:nvPicPr>
          <p:cNvPr id="20528" name="Picture 48" descr="E:\PFiles\MSOffice\Clipart\standard\stddir1\AN02165_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77000" y="5029200"/>
            <a:ext cx="895350" cy="423863"/>
          </a:xfrm>
          <a:prstGeom prst="rect">
            <a:avLst/>
          </a:prstGeom>
          <a:noFill/>
        </p:spPr>
      </p:pic>
      <p:pic>
        <p:nvPicPr>
          <p:cNvPr id="20529" name="Picture 49" descr="E:\PFiles\MSOffice\Clipart\standard\stddir3\HH00804_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629400" y="2743200"/>
            <a:ext cx="1219200" cy="738188"/>
          </a:xfrm>
          <a:prstGeom prst="rect">
            <a:avLst/>
          </a:prstGeom>
          <a:noFill/>
        </p:spPr>
      </p:pic>
      <p:pic>
        <p:nvPicPr>
          <p:cNvPr id="20530" name="Picture 50" descr="D:\PFiles\MSOffice\Clipart\standard\stddir1\AN02332_.wm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705600" y="1828800"/>
            <a:ext cx="838200" cy="769938"/>
          </a:xfrm>
          <a:prstGeom prst="rect">
            <a:avLst/>
          </a:prstGeom>
          <a:noFill/>
        </p:spPr>
      </p:pic>
      <p:pic>
        <p:nvPicPr>
          <p:cNvPr id="20531" name="Picture 51" descr="E:\PFiles\MSOffice\Clipart\standard\stddir4\SL00449_.wm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629400" y="533400"/>
            <a:ext cx="865188" cy="920750"/>
          </a:xfrm>
          <a:prstGeom prst="rect">
            <a:avLst/>
          </a:prstGeom>
          <a:noFill/>
        </p:spPr>
      </p:pic>
      <p:pic>
        <p:nvPicPr>
          <p:cNvPr id="20532" name="Picture 52" descr="E:\PFiles\MSOffice\Clipart\standard\stddir2\DD00659_.wm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8318500" y="762000"/>
            <a:ext cx="825500" cy="1128713"/>
          </a:xfrm>
          <a:prstGeom prst="rect">
            <a:avLst/>
          </a:prstGeom>
          <a:noFill/>
        </p:spPr>
      </p:pic>
      <p:pic>
        <p:nvPicPr>
          <p:cNvPr id="20533" name="Picture 53" descr="E:\PFiles\MSOffice\Clipart\standard\stddir3\PE01363_.WM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648200" y="2667000"/>
            <a:ext cx="844550" cy="835025"/>
          </a:xfrm>
          <a:prstGeom prst="rect">
            <a:avLst/>
          </a:prstGeom>
          <a:noFill/>
        </p:spPr>
      </p:pic>
      <p:pic>
        <p:nvPicPr>
          <p:cNvPr id="20534" name="Picture 54" descr="E:\PFiles\MSOffice\Clipart\standard\stddir3\FD00463_.wmf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169275" y="4038600"/>
            <a:ext cx="974725" cy="608013"/>
          </a:xfrm>
          <a:prstGeom prst="rect">
            <a:avLst/>
          </a:prstGeom>
          <a:noFill/>
        </p:spPr>
      </p:pic>
      <p:pic>
        <p:nvPicPr>
          <p:cNvPr id="20535" name="Picture 55" descr="E:\PFiles\MSOffice\Clipart\standard\stddir3\NA01427_.wmf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648200" y="1828800"/>
            <a:ext cx="844550" cy="733425"/>
          </a:xfrm>
          <a:prstGeom prst="rect">
            <a:avLst/>
          </a:prstGeom>
          <a:noFill/>
        </p:spPr>
      </p:pic>
      <p:pic>
        <p:nvPicPr>
          <p:cNvPr id="20536" name="Picture 56" descr="E:\PFiles\MSOffice\Clipart\standard\stddir3\HH00972_.wmf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5181600" y="5624513"/>
            <a:ext cx="914400" cy="830262"/>
          </a:xfrm>
          <a:prstGeom prst="rect">
            <a:avLst/>
          </a:prstGeom>
          <a:noFill/>
        </p:spPr>
      </p:pic>
      <p:pic>
        <p:nvPicPr>
          <p:cNvPr id="20537" name="Picture 57" descr="C:\WINDOWS\Pulpit\Moje obrazy\gify\li5.gif"/>
          <p:cNvPicPr>
            <a:picLocks noChangeAspect="1" noChangeArrowheads="1" noCrop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6732588"/>
            <a:ext cx="6446838" cy="125412"/>
          </a:xfrm>
          <a:prstGeom prst="rect">
            <a:avLst/>
          </a:prstGeom>
          <a:noFill/>
        </p:spPr>
      </p:pic>
      <p:pic>
        <p:nvPicPr>
          <p:cNvPr id="20538" name="Picture 58" descr="C:\WINDOWS\Pulpit\Moje obrazy\gify\li5.gif"/>
          <p:cNvPicPr>
            <a:picLocks noChangeAspect="1" noChangeArrowheads="1" noCrop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2697163" y="6705600"/>
            <a:ext cx="6446837" cy="125413"/>
          </a:xfrm>
          <a:prstGeom prst="rect">
            <a:avLst/>
          </a:prstGeom>
          <a:noFill/>
        </p:spPr>
      </p:pic>
      <p:sp>
        <p:nvSpPr>
          <p:cNvPr id="20539" name="AutoShape 59">
            <a:hlinkClick r:id="" action="ppaction://hlinkshowjump?jump=nextslide" highlightClick="1">
              <a:snd r:embed="rId18" name="DOSKONA.WAV"/>
            </a:hlinkClick>
          </p:cNvPr>
          <p:cNvSpPr>
            <a:spLocks noChangeArrowheads="1"/>
          </p:cNvSpPr>
          <p:nvPr/>
        </p:nvSpPr>
        <p:spPr bwMode="auto">
          <a:xfrm>
            <a:off x="5562600" y="838200"/>
            <a:ext cx="1524000" cy="9144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l-PL">
              <a:solidFill>
                <a:srgbClr val="FF0000"/>
              </a:solidFill>
            </a:endParaRPr>
          </a:p>
        </p:txBody>
      </p:sp>
      <p:sp>
        <p:nvSpPr>
          <p:cNvPr id="20541" name="AutoShape 61">
            <a:hlinkClick r:id="rId19" action="ppaction://hlinksldjump" highlightClick="1">
              <a:snd r:embed="rId20" name="nietak.wav"/>
            </a:hlinkClick>
          </p:cNvPr>
          <p:cNvSpPr>
            <a:spLocks noChangeArrowheads="1"/>
          </p:cNvSpPr>
          <p:nvPr/>
        </p:nvSpPr>
        <p:spPr bwMode="auto">
          <a:xfrm>
            <a:off x="3886200" y="914400"/>
            <a:ext cx="1524000" cy="9144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l-PL">
              <a:solidFill>
                <a:srgbClr val="FF0000"/>
              </a:solidFill>
            </a:endParaRPr>
          </a:p>
        </p:txBody>
      </p:sp>
      <p:sp>
        <p:nvSpPr>
          <p:cNvPr id="20542" name="AutoShape 62">
            <a:hlinkClick r:id="rId19" action="ppaction://hlinksldjump" highlightClick="1">
              <a:snd r:embed="rId20" name="nietak.wav"/>
            </a:hlinkClick>
          </p:cNvPr>
          <p:cNvSpPr>
            <a:spLocks noChangeArrowheads="1"/>
          </p:cNvSpPr>
          <p:nvPr/>
        </p:nvSpPr>
        <p:spPr bwMode="auto">
          <a:xfrm>
            <a:off x="3733800" y="1981200"/>
            <a:ext cx="1524000" cy="9144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l-PL">
              <a:solidFill>
                <a:srgbClr val="FF0000"/>
              </a:solidFill>
            </a:endParaRPr>
          </a:p>
        </p:txBody>
      </p:sp>
      <p:sp>
        <p:nvSpPr>
          <p:cNvPr id="20543" name="AutoShape 63">
            <a:hlinkClick r:id="rId19" action="ppaction://hlinksldjump" highlightClick="1">
              <a:snd r:embed="rId20" name="nietak.wav"/>
            </a:hlinkClick>
          </p:cNvPr>
          <p:cNvSpPr>
            <a:spLocks noChangeArrowheads="1"/>
          </p:cNvSpPr>
          <p:nvPr/>
        </p:nvSpPr>
        <p:spPr bwMode="auto">
          <a:xfrm>
            <a:off x="7391400" y="1981200"/>
            <a:ext cx="1524000" cy="9144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l-PL">
              <a:solidFill>
                <a:srgbClr val="FF0000"/>
              </a:solidFill>
            </a:endParaRPr>
          </a:p>
        </p:txBody>
      </p:sp>
      <p:sp>
        <p:nvSpPr>
          <p:cNvPr id="20593" name="AutoShape 113"/>
          <p:cNvSpPr>
            <a:spLocks noChangeArrowheads="1"/>
          </p:cNvSpPr>
          <p:nvPr/>
        </p:nvSpPr>
        <p:spPr bwMode="auto">
          <a:xfrm>
            <a:off x="4572000" y="0"/>
            <a:ext cx="1371600" cy="1143000"/>
          </a:xfrm>
          <a:prstGeom prst="star5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l-PL" b="1"/>
              <a:t>60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jekt domyślny">
  <a:themeElements>
    <a:clrScheme name="Projekt domyślny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ojekt domyśln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423</Words>
  <Application>Microsoft Office PowerPoint</Application>
  <PresentationFormat>Pokaz na ekranie (4:3)</PresentationFormat>
  <Paragraphs>264</Paragraphs>
  <Slides>12</Slides>
  <Notes>0</Notes>
  <HiddenSlides>1</HiddenSlides>
  <MMClips>0</MMClips>
  <ScaleCrop>false</ScaleCrop>
  <HeadingPairs>
    <vt:vector size="6" baseType="variant">
      <vt:variant>
        <vt:lpstr>Używane czcionki</vt:lpstr>
      </vt:variant>
      <vt:variant>
        <vt:i4>1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4" baseType="lpstr">
      <vt:lpstr>Times New Roman</vt:lpstr>
      <vt:lpstr>Projekt domyślny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</vt:vector>
  </TitlesOfParts>
  <Company>***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Barbara Benisz</dc:creator>
  <cp:lastModifiedBy>Grazyna</cp:lastModifiedBy>
  <cp:revision>26</cp:revision>
  <dcterms:created xsi:type="dcterms:W3CDTF">2003-07-07T17:40:09Z</dcterms:created>
  <dcterms:modified xsi:type="dcterms:W3CDTF">2020-04-21T21:04:20Z</dcterms:modified>
</cp:coreProperties>
</file>