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l-PL"/>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pl-PL"/>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pl-PL"/>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pl-PL"/>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l-PL"/>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l-PL"/>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pl-PL"/>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pl-PL"/>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l-PL"/>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grpSp>
      <p:sp>
        <p:nvSpPr>
          <p:cNvPr id="147477" name="Rectangle 21"/>
          <p:cNvSpPr>
            <a:spLocks noGrp="1" noChangeArrowheads="1"/>
          </p:cNvSpPr>
          <p:nvPr>
            <p:ph type="ctrTitle" sz="quarter"/>
          </p:nvPr>
        </p:nvSpPr>
        <p:spPr>
          <a:xfrm>
            <a:off x="685800" y="1828800"/>
            <a:ext cx="7772400" cy="1736725"/>
          </a:xfrm>
        </p:spPr>
        <p:txBody>
          <a:bodyPr/>
          <a:lstStyle>
            <a:lvl1pPr>
              <a:defRPr sz="5400"/>
            </a:lvl1pPr>
          </a:lstStyle>
          <a:p>
            <a:r>
              <a:rPr lang="pl-PL"/>
              <a:t>Kliknij, aby edytować styl wzorca tytułu</a:t>
            </a:r>
          </a:p>
        </p:txBody>
      </p:sp>
      <p:sp>
        <p:nvSpPr>
          <p:cNvPr id="14747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23" name="Rectangle 23"/>
          <p:cNvSpPr>
            <a:spLocks noGrp="1" noChangeArrowheads="1"/>
          </p:cNvSpPr>
          <p:nvPr>
            <p:ph type="dt" sz="quarter" idx="10"/>
          </p:nvPr>
        </p:nvSpPr>
        <p:spPr/>
        <p:txBody>
          <a:bodyPr/>
          <a:lstStyle>
            <a:lvl1pPr>
              <a:defRPr smtClean="0"/>
            </a:lvl1pPr>
          </a:lstStyle>
          <a:p>
            <a:pPr>
              <a:defRPr/>
            </a:pPr>
            <a:endParaRPr lang="pl-PL"/>
          </a:p>
        </p:txBody>
      </p:sp>
      <p:sp>
        <p:nvSpPr>
          <p:cNvPr id="24" name="Rectangle 24"/>
          <p:cNvSpPr>
            <a:spLocks noGrp="1" noChangeArrowheads="1"/>
          </p:cNvSpPr>
          <p:nvPr>
            <p:ph type="ftr" sz="quarter" idx="11"/>
          </p:nvPr>
        </p:nvSpPr>
        <p:spPr/>
        <p:txBody>
          <a:bodyPr/>
          <a:lstStyle>
            <a:lvl1pPr>
              <a:defRPr smtClean="0"/>
            </a:lvl1pPr>
          </a:lstStyle>
          <a:p>
            <a:pPr>
              <a:defRPr/>
            </a:pPr>
            <a:endParaRPr lang="pl-PL"/>
          </a:p>
        </p:txBody>
      </p:sp>
      <p:sp>
        <p:nvSpPr>
          <p:cNvPr id="25" name="Rectangle 25"/>
          <p:cNvSpPr>
            <a:spLocks noGrp="1" noChangeArrowheads="1"/>
          </p:cNvSpPr>
          <p:nvPr>
            <p:ph type="sldNum" sz="quarter" idx="12"/>
          </p:nvPr>
        </p:nvSpPr>
        <p:spPr/>
        <p:txBody>
          <a:bodyPr/>
          <a:lstStyle>
            <a:lvl1pPr>
              <a:defRPr smtClean="0"/>
            </a:lvl1pPr>
          </a:lstStyle>
          <a:p>
            <a:pPr>
              <a:defRPr/>
            </a:pPr>
            <a:fld id="{4B6A9D17-A16B-4932-8CE0-560D08E1D84E}"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3"/>
          <p:cNvSpPr>
            <a:spLocks noGrp="1" noChangeArrowheads="1"/>
          </p:cNvSpPr>
          <p:nvPr>
            <p:ph type="dt" sz="half" idx="10"/>
          </p:nvPr>
        </p:nvSpPr>
        <p:spPr>
          <a:ln/>
        </p:spPr>
        <p:txBody>
          <a:bodyPr/>
          <a:lstStyle>
            <a:lvl1pPr>
              <a:defRPr/>
            </a:lvl1pPr>
          </a:lstStyle>
          <a:p>
            <a:pPr>
              <a:defRPr/>
            </a:pPr>
            <a:endParaRPr lang="pl-PL"/>
          </a:p>
        </p:txBody>
      </p:sp>
      <p:sp>
        <p:nvSpPr>
          <p:cNvPr id="5" name="Rectangle 24"/>
          <p:cNvSpPr>
            <a:spLocks noGrp="1" noChangeArrowheads="1"/>
          </p:cNvSpPr>
          <p:nvPr>
            <p:ph type="ftr" sz="quarter" idx="11"/>
          </p:nvPr>
        </p:nvSpPr>
        <p:spPr>
          <a:ln/>
        </p:spPr>
        <p:txBody>
          <a:bodyPr/>
          <a:lstStyle>
            <a:lvl1pPr>
              <a:defRPr/>
            </a:lvl1pPr>
          </a:lstStyle>
          <a:p>
            <a:pPr>
              <a:defRPr/>
            </a:pPr>
            <a:endParaRPr lang="pl-PL"/>
          </a:p>
        </p:txBody>
      </p:sp>
      <p:sp>
        <p:nvSpPr>
          <p:cNvPr id="6" name="Rectangle 25"/>
          <p:cNvSpPr>
            <a:spLocks noGrp="1" noChangeArrowheads="1"/>
          </p:cNvSpPr>
          <p:nvPr>
            <p:ph type="sldNum" sz="quarter" idx="12"/>
          </p:nvPr>
        </p:nvSpPr>
        <p:spPr>
          <a:ln/>
        </p:spPr>
        <p:txBody>
          <a:bodyPr/>
          <a:lstStyle>
            <a:lvl1pPr>
              <a:defRPr/>
            </a:lvl1pPr>
          </a:lstStyle>
          <a:p>
            <a:pPr>
              <a:defRPr/>
            </a:pPr>
            <a:fld id="{C667D18E-B21A-4B52-B1DD-95A2AA987892}"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7813"/>
            <a:ext cx="2057400" cy="585311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7813"/>
            <a:ext cx="6019800" cy="58531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3"/>
          <p:cNvSpPr>
            <a:spLocks noGrp="1" noChangeArrowheads="1"/>
          </p:cNvSpPr>
          <p:nvPr>
            <p:ph type="dt" sz="half" idx="10"/>
          </p:nvPr>
        </p:nvSpPr>
        <p:spPr>
          <a:ln/>
        </p:spPr>
        <p:txBody>
          <a:bodyPr/>
          <a:lstStyle>
            <a:lvl1pPr>
              <a:defRPr/>
            </a:lvl1pPr>
          </a:lstStyle>
          <a:p>
            <a:pPr>
              <a:defRPr/>
            </a:pPr>
            <a:endParaRPr lang="pl-PL"/>
          </a:p>
        </p:txBody>
      </p:sp>
      <p:sp>
        <p:nvSpPr>
          <p:cNvPr id="5" name="Rectangle 24"/>
          <p:cNvSpPr>
            <a:spLocks noGrp="1" noChangeArrowheads="1"/>
          </p:cNvSpPr>
          <p:nvPr>
            <p:ph type="ftr" sz="quarter" idx="11"/>
          </p:nvPr>
        </p:nvSpPr>
        <p:spPr>
          <a:ln/>
        </p:spPr>
        <p:txBody>
          <a:bodyPr/>
          <a:lstStyle>
            <a:lvl1pPr>
              <a:defRPr/>
            </a:lvl1pPr>
          </a:lstStyle>
          <a:p>
            <a:pPr>
              <a:defRPr/>
            </a:pPr>
            <a:endParaRPr lang="pl-PL"/>
          </a:p>
        </p:txBody>
      </p:sp>
      <p:sp>
        <p:nvSpPr>
          <p:cNvPr id="6" name="Rectangle 25"/>
          <p:cNvSpPr>
            <a:spLocks noGrp="1" noChangeArrowheads="1"/>
          </p:cNvSpPr>
          <p:nvPr>
            <p:ph type="sldNum" sz="quarter" idx="12"/>
          </p:nvPr>
        </p:nvSpPr>
        <p:spPr>
          <a:ln/>
        </p:spPr>
        <p:txBody>
          <a:bodyPr/>
          <a:lstStyle>
            <a:lvl1pPr>
              <a:defRPr/>
            </a:lvl1pPr>
          </a:lstStyle>
          <a:p>
            <a:pPr>
              <a:defRPr/>
            </a:pPr>
            <a:fld id="{FD282116-0D82-4FF3-B08E-EA05AF4DD4A5}"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41763"/>
            <a:ext cx="40386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23"/>
          <p:cNvSpPr>
            <a:spLocks noGrp="1" noChangeArrowheads="1"/>
          </p:cNvSpPr>
          <p:nvPr>
            <p:ph type="dt" sz="half" idx="10"/>
          </p:nvPr>
        </p:nvSpPr>
        <p:spPr>
          <a:ln/>
        </p:spPr>
        <p:txBody>
          <a:bodyPr/>
          <a:lstStyle>
            <a:lvl1pPr>
              <a:defRPr/>
            </a:lvl1pPr>
          </a:lstStyle>
          <a:p>
            <a:pPr>
              <a:defRPr/>
            </a:pPr>
            <a:endParaRPr lang="pl-PL"/>
          </a:p>
        </p:txBody>
      </p:sp>
      <p:sp>
        <p:nvSpPr>
          <p:cNvPr id="7" name="Rectangle 24"/>
          <p:cNvSpPr>
            <a:spLocks noGrp="1" noChangeArrowheads="1"/>
          </p:cNvSpPr>
          <p:nvPr>
            <p:ph type="ftr" sz="quarter" idx="11"/>
          </p:nvPr>
        </p:nvSpPr>
        <p:spPr>
          <a:ln/>
        </p:spPr>
        <p:txBody>
          <a:bodyPr/>
          <a:lstStyle>
            <a:lvl1pPr>
              <a:defRPr/>
            </a:lvl1pPr>
          </a:lstStyle>
          <a:p>
            <a:pPr>
              <a:defRPr/>
            </a:pPr>
            <a:endParaRPr lang="pl-PL"/>
          </a:p>
        </p:txBody>
      </p:sp>
      <p:sp>
        <p:nvSpPr>
          <p:cNvPr id="8" name="Rectangle 25"/>
          <p:cNvSpPr>
            <a:spLocks noGrp="1" noChangeArrowheads="1"/>
          </p:cNvSpPr>
          <p:nvPr>
            <p:ph type="sldNum" sz="quarter" idx="12"/>
          </p:nvPr>
        </p:nvSpPr>
        <p:spPr>
          <a:ln/>
        </p:spPr>
        <p:txBody>
          <a:bodyPr/>
          <a:lstStyle>
            <a:lvl1pPr>
              <a:defRPr/>
            </a:lvl1pPr>
          </a:lstStyle>
          <a:p>
            <a:pPr>
              <a:defRPr/>
            </a:pPr>
            <a:fld id="{8B4FF87C-A477-400F-B069-8FEEED69341E}"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ytuł, 2 elementy zawartości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57200" y="3941763"/>
            <a:ext cx="40386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half" idx="3"/>
          </p:nvPr>
        </p:nvSpPr>
        <p:spPr>
          <a:xfrm>
            <a:off x="4648200" y="1600200"/>
            <a:ext cx="40386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23"/>
          <p:cNvSpPr>
            <a:spLocks noGrp="1" noChangeArrowheads="1"/>
          </p:cNvSpPr>
          <p:nvPr>
            <p:ph type="dt" sz="half" idx="10"/>
          </p:nvPr>
        </p:nvSpPr>
        <p:spPr>
          <a:ln/>
        </p:spPr>
        <p:txBody>
          <a:bodyPr/>
          <a:lstStyle>
            <a:lvl1pPr>
              <a:defRPr/>
            </a:lvl1pPr>
          </a:lstStyle>
          <a:p>
            <a:pPr>
              <a:defRPr/>
            </a:pPr>
            <a:endParaRPr lang="pl-PL"/>
          </a:p>
        </p:txBody>
      </p:sp>
      <p:sp>
        <p:nvSpPr>
          <p:cNvPr id="7" name="Rectangle 24"/>
          <p:cNvSpPr>
            <a:spLocks noGrp="1" noChangeArrowheads="1"/>
          </p:cNvSpPr>
          <p:nvPr>
            <p:ph type="ftr" sz="quarter" idx="11"/>
          </p:nvPr>
        </p:nvSpPr>
        <p:spPr>
          <a:ln/>
        </p:spPr>
        <p:txBody>
          <a:bodyPr/>
          <a:lstStyle>
            <a:lvl1pPr>
              <a:defRPr/>
            </a:lvl1pPr>
          </a:lstStyle>
          <a:p>
            <a:pPr>
              <a:defRPr/>
            </a:pPr>
            <a:endParaRPr lang="pl-PL"/>
          </a:p>
        </p:txBody>
      </p:sp>
      <p:sp>
        <p:nvSpPr>
          <p:cNvPr id="8" name="Rectangle 25"/>
          <p:cNvSpPr>
            <a:spLocks noGrp="1" noChangeArrowheads="1"/>
          </p:cNvSpPr>
          <p:nvPr>
            <p:ph type="sldNum" sz="quarter" idx="12"/>
          </p:nvPr>
        </p:nvSpPr>
        <p:spPr>
          <a:ln/>
        </p:spPr>
        <p:txBody>
          <a:bodyPr/>
          <a:lstStyle>
            <a:lvl1pPr>
              <a:defRPr/>
            </a:lvl1pPr>
          </a:lstStyle>
          <a:p>
            <a:pPr>
              <a:defRPr/>
            </a:pPr>
            <a:fld id="{89320F34-C6BE-4E8F-9268-4D74DF3E1B77}"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307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3"/>
          <p:cNvSpPr>
            <a:spLocks noGrp="1" noChangeArrowheads="1"/>
          </p:cNvSpPr>
          <p:nvPr>
            <p:ph type="dt" sz="half" idx="10"/>
          </p:nvPr>
        </p:nvSpPr>
        <p:spPr>
          <a:ln/>
        </p:spPr>
        <p:txBody>
          <a:bodyPr/>
          <a:lstStyle>
            <a:lvl1pPr>
              <a:defRPr/>
            </a:lvl1pPr>
          </a:lstStyle>
          <a:p>
            <a:pPr>
              <a:defRPr/>
            </a:pPr>
            <a:endParaRPr lang="pl-PL"/>
          </a:p>
        </p:txBody>
      </p:sp>
      <p:sp>
        <p:nvSpPr>
          <p:cNvPr id="6" name="Rectangle 24"/>
          <p:cNvSpPr>
            <a:spLocks noGrp="1" noChangeArrowheads="1"/>
          </p:cNvSpPr>
          <p:nvPr>
            <p:ph type="ftr" sz="quarter" idx="11"/>
          </p:nvPr>
        </p:nvSpPr>
        <p:spPr>
          <a:ln/>
        </p:spPr>
        <p:txBody>
          <a:bodyPr/>
          <a:lstStyle>
            <a:lvl1pPr>
              <a:defRPr/>
            </a:lvl1pPr>
          </a:lstStyle>
          <a:p>
            <a:pPr>
              <a:defRPr/>
            </a:pPr>
            <a:endParaRPr lang="pl-PL"/>
          </a:p>
        </p:txBody>
      </p:sp>
      <p:sp>
        <p:nvSpPr>
          <p:cNvPr id="7" name="Rectangle 25"/>
          <p:cNvSpPr>
            <a:spLocks noGrp="1" noChangeArrowheads="1"/>
          </p:cNvSpPr>
          <p:nvPr>
            <p:ph type="sldNum" sz="quarter" idx="12"/>
          </p:nvPr>
        </p:nvSpPr>
        <p:spPr>
          <a:ln/>
        </p:spPr>
        <p:txBody>
          <a:bodyPr/>
          <a:lstStyle>
            <a:lvl1pPr>
              <a:defRPr/>
            </a:lvl1pPr>
          </a:lstStyle>
          <a:p>
            <a:pPr>
              <a:defRPr/>
            </a:pPr>
            <a:fld id="{8053BC50-1C4F-4645-A510-F93ED1F3D73C}" type="slidenum">
              <a:rPr lang="pl-PL"/>
              <a:pPr>
                <a:defRPr/>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7813"/>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91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41763"/>
            <a:ext cx="40386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41763"/>
            <a:ext cx="4038600" cy="21891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3"/>
          <p:cNvSpPr>
            <a:spLocks noGrp="1" noChangeArrowheads="1"/>
          </p:cNvSpPr>
          <p:nvPr>
            <p:ph type="dt" sz="half" idx="10"/>
          </p:nvPr>
        </p:nvSpPr>
        <p:spPr>
          <a:ln/>
        </p:spPr>
        <p:txBody>
          <a:bodyPr/>
          <a:lstStyle>
            <a:lvl1pPr>
              <a:defRPr/>
            </a:lvl1pPr>
          </a:lstStyle>
          <a:p>
            <a:pPr>
              <a:defRPr/>
            </a:pPr>
            <a:endParaRPr lang="pl-PL"/>
          </a:p>
        </p:txBody>
      </p:sp>
      <p:sp>
        <p:nvSpPr>
          <p:cNvPr id="8" name="Rectangle 24"/>
          <p:cNvSpPr>
            <a:spLocks noGrp="1" noChangeArrowheads="1"/>
          </p:cNvSpPr>
          <p:nvPr>
            <p:ph type="ftr" sz="quarter" idx="11"/>
          </p:nvPr>
        </p:nvSpPr>
        <p:spPr>
          <a:ln/>
        </p:spPr>
        <p:txBody>
          <a:bodyPr/>
          <a:lstStyle>
            <a:lvl1pPr>
              <a:defRPr/>
            </a:lvl1pPr>
          </a:lstStyle>
          <a:p>
            <a:pPr>
              <a:defRPr/>
            </a:pPr>
            <a:endParaRPr lang="pl-PL"/>
          </a:p>
        </p:txBody>
      </p:sp>
      <p:sp>
        <p:nvSpPr>
          <p:cNvPr id="9" name="Rectangle 25"/>
          <p:cNvSpPr>
            <a:spLocks noGrp="1" noChangeArrowheads="1"/>
          </p:cNvSpPr>
          <p:nvPr>
            <p:ph type="sldNum" sz="quarter" idx="12"/>
          </p:nvPr>
        </p:nvSpPr>
        <p:spPr>
          <a:ln/>
        </p:spPr>
        <p:txBody>
          <a:bodyPr/>
          <a:lstStyle>
            <a:lvl1pPr>
              <a:defRPr/>
            </a:lvl1pPr>
          </a:lstStyle>
          <a:p>
            <a:pPr>
              <a:defRPr/>
            </a:pPr>
            <a:fld id="{612EF028-4E97-4601-B2E9-BB7E8E06D1C0}"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3"/>
          <p:cNvSpPr>
            <a:spLocks noGrp="1" noChangeArrowheads="1"/>
          </p:cNvSpPr>
          <p:nvPr>
            <p:ph type="dt" sz="half" idx="10"/>
          </p:nvPr>
        </p:nvSpPr>
        <p:spPr>
          <a:ln/>
        </p:spPr>
        <p:txBody>
          <a:bodyPr/>
          <a:lstStyle>
            <a:lvl1pPr>
              <a:defRPr/>
            </a:lvl1pPr>
          </a:lstStyle>
          <a:p>
            <a:pPr>
              <a:defRPr/>
            </a:pPr>
            <a:endParaRPr lang="pl-PL"/>
          </a:p>
        </p:txBody>
      </p:sp>
      <p:sp>
        <p:nvSpPr>
          <p:cNvPr id="5" name="Rectangle 24"/>
          <p:cNvSpPr>
            <a:spLocks noGrp="1" noChangeArrowheads="1"/>
          </p:cNvSpPr>
          <p:nvPr>
            <p:ph type="ftr" sz="quarter" idx="11"/>
          </p:nvPr>
        </p:nvSpPr>
        <p:spPr>
          <a:ln/>
        </p:spPr>
        <p:txBody>
          <a:bodyPr/>
          <a:lstStyle>
            <a:lvl1pPr>
              <a:defRPr/>
            </a:lvl1pPr>
          </a:lstStyle>
          <a:p>
            <a:pPr>
              <a:defRPr/>
            </a:pPr>
            <a:endParaRPr lang="pl-PL"/>
          </a:p>
        </p:txBody>
      </p:sp>
      <p:sp>
        <p:nvSpPr>
          <p:cNvPr id="6" name="Rectangle 25"/>
          <p:cNvSpPr>
            <a:spLocks noGrp="1" noChangeArrowheads="1"/>
          </p:cNvSpPr>
          <p:nvPr>
            <p:ph type="sldNum" sz="quarter" idx="12"/>
          </p:nvPr>
        </p:nvSpPr>
        <p:spPr>
          <a:ln/>
        </p:spPr>
        <p:txBody>
          <a:bodyPr/>
          <a:lstStyle>
            <a:lvl1pPr>
              <a:defRPr/>
            </a:lvl1pPr>
          </a:lstStyle>
          <a:p>
            <a:pPr>
              <a:defRPr/>
            </a:pPr>
            <a:fld id="{0CA8D08B-A311-4B66-9B08-BD25819454F9}"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3"/>
          <p:cNvSpPr>
            <a:spLocks noGrp="1" noChangeArrowheads="1"/>
          </p:cNvSpPr>
          <p:nvPr>
            <p:ph type="dt" sz="half" idx="10"/>
          </p:nvPr>
        </p:nvSpPr>
        <p:spPr>
          <a:ln/>
        </p:spPr>
        <p:txBody>
          <a:bodyPr/>
          <a:lstStyle>
            <a:lvl1pPr>
              <a:defRPr/>
            </a:lvl1pPr>
          </a:lstStyle>
          <a:p>
            <a:pPr>
              <a:defRPr/>
            </a:pPr>
            <a:endParaRPr lang="pl-PL"/>
          </a:p>
        </p:txBody>
      </p:sp>
      <p:sp>
        <p:nvSpPr>
          <p:cNvPr id="5" name="Rectangle 24"/>
          <p:cNvSpPr>
            <a:spLocks noGrp="1" noChangeArrowheads="1"/>
          </p:cNvSpPr>
          <p:nvPr>
            <p:ph type="ftr" sz="quarter" idx="11"/>
          </p:nvPr>
        </p:nvSpPr>
        <p:spPr>
          <a:ln/>
        </p:spPr>
        <p:txBody>
          <a:bodyPr/>
          <a:lstStyle>
            <a:lvl1pPr>
              <a:defRPr/>
            </a:lvl1pPr>
          </a:lstStyle>
          <a:p>
            <a:pPr>
              <a:defRPr/>
            </a:pPr>
            <a:endParaRPr lang="pl-PL"/>
          </a:p>
        </p:txBody>
      </p:sp>
      <p:sp>
        <p:nvSpPr>
          <p:cNvPr id="6" name="Rectangle 25"/>
          <p:cNvSpPr>
            <a:spLocks noGrp="1" noChangeArrowheads="1"/>
          </p:cNvSpPr>
          <p:nvPr>
            <p:ph type="sldNum" sz="quarter" idx="12"/>
          </p:nvPr>
        </p:nvSpPr>
        <p:spPr>
          <a:ln/>
        </p:spPr>
        <p:txBody>
          <a:bodyPr/>
          <a:lstStyle>
            <a:lvl1pPr>
              <a:defRPr/>
            </a:lvl1pPr>
          </a:lstStyle>
          <a:p>
            <a:pPr>
              <a:defRPr/>
            </a:pPr>
            <a:fld id="{FC60F790-D4FD-4B6F-9AFC-876E4A3582D5}"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3"/>
          <p:cNvSpPr>
            <a:spLocks noGrp="1" noChangeArrowheads="1"/>
          </p:cNvSpPr>
          <p:nvPr>
            <p:ph type="dt" sz="half" idx="10"/>
          </p:nvPr>
        </p:nvSpPr>
        <p:spPr>
          <a:ln/>
        </p:spPr>
        <p:txBody>
          <a:bodyPr/>
          <a:lstStyle>
            <a:lvl1pPr>
              <a:defRPr/>
            </a:lvl1pPr>
          </a:lstStyle>
          <a:p>
            <a:pPr>
              <a:defRPr/>
            </a:pPr>
            <a:endParaRPr lang="pl-PL"/>
          </a:p>
        </p:txBody>
      </p:sp>
      <p:sp>
        <p:nvSpPr>
          <p:cNvPr id="6" name="Rectangle 24"/>
          <p:cNvSpPr>
            <a:spLocks noGrp="1" noChangeArrowheads="1"/>
          </p:cNvSpPr>
          <p:nvPr>
            <p:ph type="ftr" sz="quarter" idx="11"/>
          </p:nvPr>
        </p:nvSpPr>
        <p:spPr>
          <a:ln/>
        </p:spPr>
        <p:txBody>
          <a:bodyPr/>
          <a:lstStyle>
            <a:lvl1pPr>
              <a:defRPr/>
            </a:lvl1pPr>
          </a:lstStyle>
          <a:p>
            <a:pPr>
              <a:defRPr/>
            </a:pPr>
            <a:endParaRPr lang="pl-PL"/>
          </a:p>
        </p:txBody>
      </p:sp>
      <p:sp>
        <p:nvSpPr>
          <p:cNvPr id="7" name="Rectangle 25"/>
          <p:cNvSpPr>
            <a:spLocks noGrp="1" noChangeArrowheads="1"/>
          </p:cNvSpPr>
          <p:nvPr>
            <p:ph type="sldNum" sz="quarter" idx="12"/>
          </p:nvPr>
        </p:nvSpPr>
        <p:spPr>
          <a:ln/>
        </p:spPr>
        <p:txBody>
          <a:bodyPr/>
          <a:lstStyle>
            <a:lvl1pPr>
              <a:defRPr/>
            </a:lvl1pPr>
          </a:lstStyle>
          <a:p>
            <a:pPr>
              <a:defRPr/>
            </a:pPr>
            <a:fld id="{7E2DCC23-C8F1-4E97-AEEA-C61F519C9CF3}"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3"/>
          <p:cNvSpPr>
            <a:spLocks noGrp="1" noChangeArrowheads="1"/>
          </p:cNvSpPr>
          <p:nvPr>
            <p:ph type="dt" sz="half" idx="10"/>
          </p:nvPr>
        </p:nvSpPr>
        <p:spPr>
          <a:ln/>
        </p:spPr>
        <p:txBody>
          <a:bodyPr/>
          <a:lstStyle>
            <a:lvl1pPr>
              <a:defRPr/>
            </a:lvl1pPr>
          </a:lstStyle>
          <a:p>
            <a:pPr>
              <a:defRPr/>
            </a:pPr>
            <a:endParaRPr lang="pl-PL"/>
          </a:p>
        </p:txBody>
      </p:sp>
      <p:sp>
        <p:nvSpPr>
          <p:cNvPr id="8" name="Rectangle 24"/>
          <p:cNvSpPr>
            <a:spLocks noGrp="1" noChangeArrowheads="1"/>
          </p:cNvSpPr>
          <p:nvPr>
            <p:ph type="ftr" sz="quarter" idx="11"/>
          </p:nvPr>
        </p:nvSpPr>
        <p:spPr>
          <a:ln/>
        </p:spPr>
        <p:txBody>
          <a:bodyPr/>
          <a:lstStyle>
            <a:lvl1pPr>
              <a:defRPr/>
            </a:lvl1pPr>
          </a:lstStyle>
          <a:p>
            <a:pPr>
              <a:defRPr/>
            </a:pPr>
            <a:endParaRPr lang="pl-PL"/>
          </a:p>
        </p:txBody>
      </p:sp>
      <p:sp>
        <p:nvSpPr>
          <p:cNvPr id="9" name="Rectangle 25"/>
          <p:cNvSpPr>
            <a:spLocks noGrp="1" noChangeArrowheads="1"/>
          </p:cNvSpPr>
          <p:nvPr>
            <p:ph type="sldNum" sz="quarter" idx="12"/>
          </p:nvPr>
        </p:nvSpPr>
        <p:spPr>
          <a:ln/>
        </p:spPr>
        <p:txBody>
          <a:bodyPr/>
          <a:lstStyle>
            <a:lvl1pPr>
              <a:defRPr/>
            </a:lvl1pPr>
          </a:lstStyle>
          <a:p>
            <a:pPr>
              <a:defRPr/>
            </a:pPr>
            <a:fld id="{5CC47BE7-CFC8-499B-BE24-3541F1E9E2F0}"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3"/>
          <p:cNvSpPr>
            <a:spLocks noGrp="1" noChangeArrowheads="1"/>
          </p:cNvSpPr>
          <p:nvPr>
            <p:ph type="dt" sz="half" idx="10"/>
          </p:nvPr>
        </p:nvSpPr>
        <p:spPr>
          <a:ln/>
        </p:spPr>
        <p:txBody>
          <a:bodyPr/>
          <a:lstStyle>
            <a:lvl1pPr>
              <a:defRPr/>
            </a:lvl1pPr>
          </a:lstStyle>
          <a:p>
            <a:pPr>
              <a:defRPr/>
            </a:pPr>
            <a:endParaRPr lang="pl-PL"/>
          </a:p>
        </p:txBody>
      </p:sp>
      <p:sp>
        <p:nvSpPr>
          <p:cNvPr id="4" name="Rectangle 24"/>
          <p:cNvSpPr>
            <a:spLocks noGrp="1" noChangeArrowheads="1"/>
          </p:cNvSpPr>
          <p:nvPr>
            <p:ph type="ftr" sz="quarter" idx="11"/>
          </p:nvPr>
        </p:nvSpPr>
        <p:spPr>
          <a:ln/>
        </p:spPr>
        <p:txBody>
          <a:bodyPr/>
          <a:lstStyle>
            <a:lvl1pPr>
              <a:defRPr/>
            </a:lvl1pPr>
          </a:lstStyle>
          <a:p>
            <a:pPr>
              <a:defRPr/>
            </a:pPr>
            <a:endParaRPr lang="pl-PL"/>
          </a:p>
        </p:txBody>
      </p:sp>
      <p:sp>
        <p:nvSpPr>
          <p:cNvPr id="5" name="Rectangle 25"/>
          <p:cNvSpPr>
            <a:spLocks noGrp="1" noChangeArrowheads="1"/>
          </p:cNvSpPr>
          <p:nvPr>
            <p:ph type="sldNum" sz="quarter" idx="12"/>
          </p:nvPr>
        </p:nvSpPr>
        <p:spPr>
          <a:ln/>
        </p:spPr>
        <p:txBody>
          <a:bodyPr/>
          <a:lstStyle>
            <a:lvl1pPr>
              <a:defRPr/>
            </a:lvl1pPr>
          </a:lstStyle>
          <a:p>
            <a:pPr>
              <a:defRPr/>
            </a:pPr>
            <a:fld id="{E43C6DAA-9FFA-4497-A990-9D1E44A42030}"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pl-PL"/>
          </a:p>
        </p:txBody>
      </p:sp>
      <p:sp>
        <p:nvSpPr>
          <p:cNvPr id="3" name="Rectangle 24"/>
          <p:cNvSpPr>
            <a:spLocks noGrp="1" noChangeArrowheads="1"/>
          </p:cNvSpPr>
          <p:nvPr>
            <p:ph type="ftr" sz="quarter" idx="11"/>
          </p:nvPr>
        </p:nvSpPr>
        <p:spPr>
          <a:ln/>
        </p:spPr>
        <p:txBody>
          <a:bodyPr/>
          <a:lstStyle>
            <a:lvl1pPr>
              <a:defRPr/>
            </a:lvl1pPr>
          </a:lstStyle>
          <a:p>
            <a:pPr>
              <a:defRPr/>
            </a:pPr>
            <a:endParaRPr lang="pl-PL"/>
          </a:p>
        </p:txBody>
      </p:sp>
      <p:sp>
        <p:nvSpPr>
          <p:cNvPr id="4" name="Rectangle 25"/>
          <p:cNvSpPr>
            <a:spLocks noGrp="1" noChangeArrowheads="1"/>
          </p:cNvSpPr>
          <p:nvPr>
            <p:ph type="sldNum" sz="quarter" idx="12"/>
          </p:nvPr>
        </p:nvSpPr>
        <p:spPr>
          <a:ln/>
        </p:spPr>
        <p:txBody>
          <a:bodyPr/>
          <a:lstStyle>
            <a:lvl1pPr>
              <a:defRPr/>
            </a:lvl1pPr>
          </a:lstStyle>
          <a:p>
            <a:pPr>
              <a:defRPr/>
            </a:pPr>
            <a:fld id="{50A03BC8-AE37-4A7B-B338-03F262B3042F}"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3"/>
          <p:cNvSpPr>
            <a:spLocks noGrp="1" noChangeArrowheads="1"/>
          </p:cNvSpPr>
          <p:nvPr>
            <p:ph type="dt" sz="half" idx="10"/>
          </p:nvPr>
        </p:nvSpPr>
        <p:spPr>
          <a:ln/>
        </p:spPr>
        <p:txBody>
          <a:bodyPr/>
          <a:lstStyle>
            <a:lvl1pPr>
              <a:defRPr/>
            </a:lvl1pPr>
          </a:lstStyle>
          <a:p>
            <a:pPr>
              <a:defRPr/>
            </a:pPr>
            <a:endParaRPr lang="pl-PL"/>
          </a:p>
        </p:txBody>
      </p:sp>
      <p:sp>
        <p:nvSpPr>
          <p:cNvPr id="6" name="Rectangle 24"/>
          <p:cNvSpPr>
            <a:spLocks noGrp="1" noChangeArrowheads="1"/>
          </p:cNvSpPr>
          <p:nvPr>
            <p:ph type="ftr" sz="quarter" idx="11"/>
          </p:nvPr>
        </p:nvSpPr>
        <p:spPr>
          <a:ln/>
        </p:spPr>
        <p:txBody>
          <a:bodyPr/>
          <a:lstStyle>
            <a:lvl1pPr>
              <a:defRPr/>
            </a:lvl1pPr>
          </a:lstStyle>
          <a:p>
            <a:pPr>
              <a:defRPr/>
            </a:pPr>
            <a:endParaRPr lang="pl-PL"/>
          </a:p>
        </p:txBody>
      </p:sp>
      <p:sp>
        <p:nvSpPr>
          <p:cNvPr id="7" name="Rectangle 25"/>
          <p:cNvSpPr>
            <a:spLocks noGrp="1" noChangeArrowheads="1"/>
          </p:cNvSpPr>
          <p:nvPr>
            <p:ph type="sldNum" sz="quarter" idx="12"/>
          </p:nvPr>
        </p:nvSpPr>
        <p:spPr>
          <a:ln/>
        </p:spPr>
        <p:txBody>
          <a:bodyPr/>
          <a:lstStyle>
            <a:lvl1pPr>
              <a:defRPr/>
            </a:lvl1pPr>
          </a:lstStyle>
          <a:p>
            <a:pPr>
              <a:defRPr/>
            </a:pPr>
            <a:fld id="{7E16C9C7-BE6E-4A19-AC2C-17ACB3093618}"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3"/>
          <p:cNvSpPr>
            <a:spLocks noGrp="1" noChangeArrowheads="1"/>
          </p:cNvSpPr>
          <p:nvPr>
            <p:ph type="dt" sz="half" idx="10"/>
          </p:nvPr>
        </p:nvSpPr>
        <p:spPr>
          <a:ln/>
        </p:spPr>
        <p:txBody>
          <a:bodyPr/>
          <a:lstStyle>
            <a:lvl1pPr>
              <a:defRPr/>
            </a:lvl1pPr>
          </a:lstStyle>
          <a:p>
            <a:pPr>
              <a:defRPr/>
            </a:pPr>
            <a:endParaRPr lang="pl-PL"/>
          </a:p>
        </p:txBody>
      </p:sp>
      <p:sp>
        <p:nvSpPr>
          <p:cNvPr id="6" name="Rectangle 24"/>
          <p:cNvSpPr>
            <a:spLocks noGrp="1" noChangeArrowheads="1"/>
          </p:cNvSpPr>
          <p:nvPr>
            <p:ph type="ftr" sz="quarter" idx="11"/>
          </p:nvPr>
        </p:nvSpPr>
        <p:spPr>
          <a:ln/>
        </p:spPr>
        <p:txBody>
          <a:bodyPr/>
          <a:lstStyle>
            <a:lvl1pPr>
              <a:defRPr/>
            </a:lvl1pPr>
          </a:lstStyle>
          <a:p>
            <a:pPr>
              <a:defRPr/>
            </a:pPr>
            <a:endParaRPr lang="pl-PL"/>
          </a:p>
        </p:txBody>
      </p:sp>
      <p:sp>
        <p:nvSpPr>
          <p:cNvPr id="7" name="Rectangle 25"/>
          <p:cNvSpPr>
            <a:spLocks noGrp="1" noChangeArrowheads="1"/>
          </p:cNvSpPr>
          <p:nvPr>
            <p:ph type="sldNum" sz="quarter" idx="12"/>
          </p:nvPr>
        </p:nvSpPr>
        <p:spPr>
          <a:ln/>
        </p:spPr>
        <p:txBody>
          <a:bodyPr/>
          <a:lstStyle>
            <a:lvl1pPr>
              <a:defRPr/>
            </a:lvl1pPr>
          </a:lstStyle>
          <a:p>
            <a:pPr>
              <a:defRPr/>
            </a:pPr>
            <a:fld id="{8B51D102-9C03-48AF-ADBA-B9251810FAB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4643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l-PL"/>
            </a:p>
          </p:txBody>
        </p:sp>
        <p:sp>
          <p:nvSpPr>
            <p:cNvPr id="14643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4643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a:p>
          </p:txBody>
        </p:sp>
        <p:sp>
          <p:nvSpPr>
            <p:cNvPr id="14643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a:p>
          </p:txBody>
        </p:sp>
        <p:sp>
          <p:nvSpPr>
            <p:cNvPr id="14643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a:p>
          </p:txBody>
        </p:sp>
        <p:sp>
          <p:nvSpPr>
            <p:cNvPr id="14644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4644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4644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4644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pl-PL"/>
            </a:p>
          </p:txBody>
        </p:sp>
        <p:sp>
          <p:nvSpPr>
            <p:cNvPr id="14644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pl-PL"/>
            </a:p>
          </p:txBody>
        </p:sp>
        <p:sp>
          <p:nvSpPr>
            <p:cNvPr id="14644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pl-PL"/>
            </a:p>
          </p:txBody>
        </p:sp>
        <p:sp>
          <p:nvSpPr>
            <p:cNvPr id="14644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l-PL"/>
            </a:p>
          </p:txBody>
        </p:sp>
        <p:sp>
          <p:nvSpPr>
            <p:cNvPr id="14644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l-PL"/>
            </a:p>
          </p:txBody>
        </p:sp>
        <p:sp>
          <p:nvSpPr>
            <p:cNvPr id="14644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pl-PL"/>
            </a:p>
          </p:txBody>
        </p:sp>
        <p:sp>
          <p:nvSpPr>
            <p:cNvPr id="14644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pl-PL"/>
            </a:p>
          </p:txBody>
        </p:sp>
        <p:sp>
          <p:nvSpPr>
            <p:cNvPr id="14645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sp>
          <p:nvSpPr>
            <p:cNvPr id="14645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l-PL"/>
            </a:p>
          </p:txBody>
        </p:sp>
        <p:sp>
          <p:nvSpPr>
            <p:cNvPr id="14645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l-PL"/>
            </a:p>
          </p:txBody>
        </p:sp>
      </p:grpSp>
      <p:sp>
        <p:nvSpPr>
          <p:cNvPr id="14645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4645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4645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defRPr>
            </a:lvl1pPr>
          </a:lstStyle>
          <a:p>
            <a:pPr>
              <a:defRPr/>
            </a:pPr>
            <a:endParaRPr lang="pl-PL"/>
          </a:p>
        </p:txBody>
      </p:sp>
      <p:sp>
        <p:nvSpPr>
          <p:cNvPr id="14645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defRPr>
            </a:lvl1pPr>
          </a:lstStyle>
          <a:p>
            <a:pPr>
              <a:defRPr/>
            </a:pPr>
            <a:endParaRPr lang="pl-PL"/>
          </a:p>
        </p:txBody>
      </p:sp>
      <p:sp>
        <p:nvSpPr>
          <p:cNvPr id="14645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45C5D49A-BB61-4691-82EC-B1E9600B941F}"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3805"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http://www.bibliotekawszkole.pl/inne/gazetki/gazetki030_r9.gif" TargetMode="External"/><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hyperlink" Target="http://www.ezylion.pl/forrest-gump-winston-groom/" TargetMode="External"/><Relationship Id="rId3" Type="http://schemas.openxmlformats.org/officeDocument/2006/relationships/hyperlink" Target="http://www.astridlindgren.com.pl/" TargetMode="External"/><Relationship Id="rId7" Type="http://schemas.openxmlformats.org/officeDocument/2006/relationships/hyperlink" Target="http://pl.wikiquote.org/wiki/Forrest_Gump" TargetMode="External"/><Relationship Id="rId12" Type="http://schemas.openxmlformats.org/officeDocument/2006/relationships/hyperlink" Target="http://www.chmielewska.pl/" TargetMode="External"/><Relationship Id="rId2" Type="http://schemas.openxmlformats.org/officeDocument/2006/relationships/hyperlink" Target="http://zaksiazkowani.blogspot.com/2010/05/dzien-dziecka-inaczej-astrid-lindgren.html" TargetMode="External"/><Relationship Id="rId1" Type="http://schemas.openxmlformats.org/officeDocument/2006/relationships/slideLayout" Target="../slideLayouts/slideLayout4.xml"/><Relationship Id="rId6" Type="http://schemas.openxmlformats.org/officeDocument/2006/relationships/hyperlink" Target="http://www.znak.com.pl/kartoteka,ksiazka,3138,Oskar-i-pani-Roza" TargetMode="External"/><Relationship Id="rId11" Type="http://schemas.openxmlformats.org/officeDocument/2006/relationships/hyperlink" Target="http://merlin.pl/Cale-zdanie-nieboszczyka_Joanna-Chmielewska/browse/product/1,351209.html" TargetMode="External"/><Relationship Id="rId5" Type="http://schemas.openxmlformats.org/officeDocument/2006/relationships/hyperlink" Target="http://pl.wikiquote.org/wiki/Oskar_i_pani_R%C3%B3%C5%BCa" TargetMode="External"/><Relationship Id="rId10" Type="http://schemas.openxmlformats.org/officeDocument/2006/relationships/hyperlink" Target="http://www.gptyczyn.edomena.pl/bibl/index2.php?option=com_content&amp;do_pdf=1&amp;id=32" TargetMode="External"/><Relationship Id="rId4" Type="http://schemas.openxmlformats.org/officeDocument/2006/relationships/hyperlink" Target="http://nk.com.pl/astrid-lindgren/26/pisarz.html" TargetMode="External"/><Relationship Id="rId9" Type="http://schemas.openxmlformats.org/officeDocument/2006/relationships/hyperlink" Target="http://www.biblionetka.pl/book.aspx?id=44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ksiazki.wp.pl/katalog/autorzy/id,61069,autor.html"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71500"/>
            <a:ext cx="7772400" cy="4000500"/>
          </a:xfrm>
        </p:spPr>
        <p:txBody>
          <a:bodyPr/>
          <a:lstStyle/>
          <a:p>
            <a:pPr eaLnBrk="1" hangingPunct="1">
              <a:defRPr/>
            </a:pPr>
            <a:r>
              <a:rPr lang="pl-PL" dirty="0" smtClean="0"/>
              <a:t>POLECAM KSIĄŻKI... </a:t>
            </a:r>
            <a:br>
              <a:rPr lang="pl-PL" dirty="0" smtClean="0"/>
            </a:br>
            <a:r>
              <a:rPr lang="pl-PL" dirty="0" smtClean="0"/>
              <a:t/>
            </a:r>
            <a:br>
              <a:rPr lang="pl-PL" dirty="0" smtClean="0"/>
            </a:br>
            <a:r>
              <a:rPr lang="pl-PL" dirty="0" smtClean="0"/>
              <a:t>czyli coś optymistycznego</a:t>
            </a:r>
            <a:br>
              <a:rPr lang="pl-PL" dirty="0" smtClean="0"/>
            </a:br>
            <a:r>
              <a:rPr lang="pl-PL" dirty="0" smtClean="0">
                <a:sym typeface="Wingdings" pitchFamily="2" charset="2"/>
              </a:rPr>
              <a:t></a:t>
            </a:r>
            <a:endParaRPr lang="pl-PL" dirty="0" smtClean="0"/>
          </a:p>
        </p:txBody>
      </p:sp>
      <p:sp>
        <p:nvSpPr>
          <p:cNvPr id="2051" name="Rectangle 3"/>
          <p:cNvSpPr>
            <a:spLocks noGrp="1" noChangeArrowheads="1"/>
          </p:cNvSpPr>
          <p:nvPr>
            <p:ph type="subTitle" idx="1"/>
          </p:nvPr>
        </p:nvSpPr>
        <p:spPr>
          <a:xfrm>
            <a:off x="428625" y="5000625"/>
            <a:ext cx="8358188" cy="1571625"/>
          </a:xfrm>
        </p:spPr>
        <p:txBody>
          <a:bodyPr/>
          <a:lstStyle/>
          <a:p>
            <a:pPr eaLnBrk="1" hangingPunct="1">
              <a:defRPr/>
            </a:pPr>
            <a:r>
              <a:rPr lang="pl-PL" sz="4000" b="1" i="1" dirty="0" smtClean="0">
                <a:solidFill>
                  <a:schemeClr val="tx2"/>
                </a:solidFill>
              </a:rPr>
              <a:t>„Kto czyta książki, żyje podwójnie”</a:t>
            </a:r>
          </a:p>
          <a:p>
            <a:pPr algn="r" eaLnBrk="1" hangingPunct="1">
              <a:defRPr/>
            </a:pPr>
            <a:r>
              <a:rPr lang="pl-PL" sz="3600" dirty="0" smtClean="0">
                <a:solidFill>
                  <a:schemeClr val="tx2"/>
                </a:solidFill>
              </a:rPr>
              <a:t>Umberto Eco</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p:txBody>
          <a:bodyPr/>
          <a:lstStyle/>
          <a:p>
            <a:pPr eaLnBrk="1" hangingPunct="1">
              <a:defRPr/>
            </a:pPr>
            <a:endParaRPr lang="pl-PL" smtClean="0"/>
          </a:p>
        </p:txBody>
      </p:sp>
      <p:sp>
        <p:nvSpPr>
          <p:cNvPr id="165893" name="Rectangle 5"/>
          <p:cNvSpPr>
            <a:spLocks noGrp="1" noChangeArrowheads="1"/>
          </p:cNvSpPr>
          <p:nvPr>
            <p:ph sz="quarter" idx="1"/>
          </p:nvPr>
        </p:nvSpPr>
        <p:spPr>
          <a:xfrm>
            <a:off x="179388" y="260350"/>
            <a:ext cx="3816350" cy="2808288"/>
          </a:xfrm>
        </p:spPr>
        <p:txBody>
          <a:bodyPr/>
          <a:lstStyle/>
          <a:p>
            <a:pPr eaLnBrk="1" hangingPunct="1">
              <a:defRPr/>
            </a:pPr>
            <a:r>
              <a:rPr lang="pl-PL" sz="2400" b="1" i="1" dirty="0" smtClean="0">
                <a:solidFill>
                  <a:schemeClr val="tx2"/>
                </a:solidFill>
              </a:rPr>
              <a:t>„Życie jest jak pudełko czekoladek – nigdy nie wiesz, co dostaniesz…” </a:t>
            </a:r>
          </a:p>
          <a:p>
            <a:pPr eaLnBrk="1" hangingPunct="1">
              <a:defRPr/>
            </a:pPr>
            <a:r>
              <a:rPr lang="pl-PL" sz="2400" b="1" i="1" dirty="0" smtClean="0">
                <a:solidFill>
                  <a:schemeClr val="tx2"/>
                </a:solidFill>
              </a:rPr>
              <a:t>„Głupi ten, co głupio robi”.</a:t>
            </a:r>
          </a:p>
          <a:p>
            <a:pPr eaLnBrk="1" hangingPunct="1">
              <a:defRPr/>
            </a:pPr>
            <a:r>
              <a:rPr lang="pl-PL" sz="2400" b="1" i="1" dirty="0" smtClean="0">
                <a:solidFill>
                  <a:schemeClr val="tx2"/>
                </a:solidFill>
              </a:rPr>
              <a:t>„Jedno wam powiem: życie idioty to nie bułka z masłem”.</a:t>
            </a:r>
            <a:r>
              <a:rPr lang="pl-PL" sz="2400" dirty="0" smtClean="0"/>
              <a:t> </a:t>
            </a:r>
          </a:p>
        </p:txBody>
      </p:sp>
      <p:sp>
        <p:nvSpPr>
          <p:cNvPr id="165895" name="Rectangle 7"/>
          <p:cNvSpPr>
            <a:spLocks noGrp="1" noChangeArrowheads="1"/>
          </p:cNvSpPr>
          <p:nvPr>
            <p:ph sz="half" idx="3"/>
          </p:nvPr>
        </p:nvSpPr>
        <p:spPr>
          <a:xfrm>
            <a:off x="3851275" y="333375"/>
            <a:ext cx="5292725" cy="6335713"/>
          </a:xfrm>
        </p:spPr>
        <p:txBody>
          <a:bodyPr/>
          <a:lstStyle/>
          <a:p>
            <a:pPr algn="ctr" eaLnBrk="1" hangingPunct="1">
              <a:buFont typeface="Wingdings" pitchFamily="2" charset="2"/>
              <a:buNone/>
              <a:defRPr/>
            </a:pPr>
            <a:r>
              <a:rPr lang="pl-PL" sz="2400" dirty="0" smtClean="0"/>
              <a:t>	</a:t>
            </a:r>
            <a:r>
              <a:rPr lang="pl-PL" sz="2300" b="1" dirty="0" smtClean="0">
                <a:solidFill>
                  <a:schemeClr val="tx2"/>
                </a:solidFill>
              </a:rPr>
              <a:t>Poznajcie </a:t>
            </a:r>
            <a:r>
              <a:rPr lang="pl-PL" sz="2300" b="1" dirty="0" err="1" smtClean="0">
                <a:solidFill>
                  <a:schemeClr val="tx2"/>
                </a:solidFill>
              </a:rPr>
              <a:t>Forresta</a:t>
            </a:r>
            <a:r>
              <a:rPr lang="pl-PL" sz="2300" b="1" dirty="0" smtClean="0">
                <a:solidFill>
                  <a:schemeClr val="tx2"/>
                </a:solidFill>
              </a:rPr>
              <a:t> </a:t>
            </a:r>
            <a:r>
              <a:rPr lang="pl-PL" sz="2300" b="1" dirty="0" err="1" smtClean="0">
                <a:solidFill>
                  <a:schemeClr val="tx2"/>
                </a:solidFill>
              </a:rPr>
              <a:t>Gumpa</a:t>
            </a:r>
            <a:r>
              <a:rPr lang="pl-PL" sz="2300" b="1" dirty="0" smtClean="0">
                <a:solidFill>
                  <a:schemeClr val="tx2"/>
                </a:solidFill>
              </a:rPr>
              <a:t>, sympatycznego bohatera powieści </a:t>
            </a:r>
            <a:r>
              <a:rPr lang="pl-PL" sz="2300" b="1" u="sng" dirty="0" smtClean="0">
                <a:solidFill>
                  <a:schemeClr val="tx2"/>
                </a:solidFill>
              </a:rPr>
              <a:t>Winstona Grooma.</a:t>
            </a:r>
            <a:r>
              <a:rPr lang="pl-PL" sz="2300" b="1" dirty="0" smtClean="0">
                <a:solidFill>
                  <a:schemeClr val="tx2"/>
                </a:solidFill>
              </a:rPr>
              <a:t> </a:t>
            </a:r>
          </a:p>
          <a:p>
            <a:pPr algn="ctr" eaLnBrk="1" hangingPunct="1">
              <a:buFont typeface="Wingdings" pitchFamily="2" charset="2"/>
              <a:buNone/>
              <a:defRPr/>
            </a:pPr>
            <a:r>
              <a:rPr lang="pl-PL" sz="2300" dirty="0" smtClean="0">
                <a:solidFill>
                  <a:schemeClr val="tx2"/>
                </a:solidFill>
              </a:rPr>
              <a:t>	</a:t>
            </a:r>
            <a:r>
              <a:rPr lang="pl-PL" sz="2300" dirty="0" err="1" smtClean="0">
                <a:solidFill>
                  <a:schemeClr val="tx2"/>
                </a:solidFill>
              </a:rPr>
              <a:t>Forrest</a:t>
            </a:r>
            <a:r>
              <a:rPr lang="pl-PL" sz="2300" dirty="0" smtClean="0">
                <a:solidFill>
                  <a:schemeClr val="tx2"/>
                </a:solidFill>
              </a:rPr>
              <a:t> najpierw – dość przypadkowo – zostaje gwiazdą drużyny futbolowej Uniwersytetu Alabama, później jedzie do Wietnamu, gdzie staje się bohaterem wojennym, robi też karierę jako światowej klasy pingpongista i zapaśnik oraz potentat handlowy, przeżywa wzloty i upadki… pozostając wiernym swej jedynej i prawdziwej miłości – Jenny. </a:t>
            </a:r>
          </a:p>
          <a:p>
            <a:pPr algn="ctr" eaLnBrk="1" hangingPunct="1">
              <a:buFont typeface="Wingdings" pitchFamily="2" charset="2"/>
              <a:buNone/>
              <a:defRPr/>
            </a:pPr>
            <a:r>
              <a:rPr lang="pl-PL" sz="2300" dirty="0" smtClean="0">
                <a:solidFill>
                  <a:schemeClr val="tx2"/>
                </a:solidFill>
              </a:rPr>
              <a:t>	Jednocześnie przez całe swoje życie z dziecięcą mądrością i nieustannym zdziwieniem nie przestaje  przyglądać się  otaczającym go ludziom.</a:t>
            </a:r>
            <a:r>
              <a:rPr lang="pl-PL" sz="2300" dirty="0" smtClean="0"/>
              <a:t> </a:t>
            </a:r>
          </a:p>
        </p:txBody>
      </p:sp>
      <p:pic>
        <p:nvPicPr>
          <p:cNvPr id="12293" name="Picture 8"/>
          <p:cNvPicPr>
            <a:picLocks noChangeAspect="1" noChangeArrowheads="1"/>
          </p:cNvPicPr>
          <p:nvPr>
            <p:ph sz="quarter" idx="2"/>
          </p:nvPr>
        </p:nvPicPr>
        <p:blipFill>
          <a:blip r:embed="rId2" cstate="print"/>
          <a:srcRect/>
          <a:stretch>
            <a:fillRect/>
          </a:stretch>
        </p:blipFill>
        <p:spPr>
          <a:xfrm>
            <a:off x="971550" y="3644900"/>
            <a:ext cx="2100263" cy="305435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p:txBody>
          <a:bodyPr/>
          <a:lstStyle/>
          <a:p>
            <a:pPr eaLnBrk="1" hangingPunct="1">
              <a:defRPr/>
            </a:pPr>
            <a:endParaRPr lang="pl-PL" smtClean="0"/>
          </a:p>
        </p:txBody>
      </p:sp>
      <p:sp>
        <p:nvSpPr>
          <p:cNvPr id="167941" name="Rectangle 5"/>
          <p:cNvSpPr>
            <a:spLocks noGrp="1" noChangeArrowheads="1"/>
          </p:cNvSpPr>
          <p:nvPr>
            <p:ph sz="half" idx="1"/>
          </p:nvPr>
        </p:nvSpPr>
        <p:spPr>
          <a:xfrm>
            <a:off x="457200" y="908050"/>
            <a:ext cx="5410200" cy="5222875"/>
          </a:xfrm>
        </p:spPr>
        <p:txBody>
          <a:bodyPr/>
          <a:lstStyle/>
          <a:p>
            <a:pPr algn="ctr" eaLnBrk="1" hangingPunct="1">
              <a:buFont typeface="Wingdings" pitchFamily="2" charset="2"/>
              <a:buNone/>
              <a:defRPr/>
            </a:pPr>
            <a:r>
              <a:rPr lang="pl-PL" sz="2400" dirty="0" smtClean="0"/>
              <a:t>	</a:t>
            </a:r>
            <a:r>
              <a:rPr lang="pl-PL" sz="2400" dirty="0" err="1" smtClean="0">
                <a:solidFill>
                  <a:schemeClr val="tx2"/>
                </a:solidFill>
              </a:rPr>
              <a:t>Forrest</a:t>
            </a:r>
            <a:r>
              <a:rPr lang="pl-PL" sz="2400" dirty="0" smtClean="0">
                <a:solidFill>
                  <a:schemeClr val="tx2"/>
                </a:solidFill>
              </a:rPr>
              <a:t>, młody człowiek o wielkim sercu, nie znosi, gdy ludzie nazywają go kretynem czy debilem. Fakt, czasami myśli wolniej od innych, ale za to natura nie poskąpiła mu wzrostu i mięśni. Nie jest też typowym idiotą, bo na przykład fizyka kwantowa i skomplikowane obliczenie nie sprawiają mu trudności. </a:t>
            </a:r>
          </a:p>
          <a:p>
            <a:pPr algn="ctr" eaLnBrk="1" hangingPunct="1">
              <a:buFont typeface="Wingdings" pitchFamily="2" charset="2"/>
              <a:buNone/>
              <a:defRPr/>
            </a:pPr>
            <a:r>
              <a:rPr lang="pl-PL" sz="2400" dirty="0" smtClean="0">
                <a:solidFill>
                  <a:schemeClr val="tx2"/>
                </a:solidFill>
              </a:rPr>
              <a:t>	Jest żywym dowodem na to, że wcale nie trzeba być mądrym, by do czegoś dojść, wystarczy niezniszczalny optymizm i pogoda ducha.</a:t>
            </a:r>
          </a:p>
        </p:txBody>
      </p:sp>
      <p:pic>
        <p:nvPicPr>
          <p:cNvPr id="13316" name="Picture 7"/>
          <p:cNvPicPr>
            <a:picLocks noChangeAspect="1" noChangeArrowheads="1"/>
          </p:cNvPicPr>
          <p:nvPr>
            <p:ph sz="half" idx="2"/>
          </p:nvPr>
        </p:nvPicPr>
        <p:blipFill>
          <a:blip r:embed="rId2" cstate="print"/>
          <a:srcRect/>
          <a:stretch>
            <a:fillRect/>
          </a:stretch>
        </p:blipFill>
        <p:spPr>
          <a:xfrm>
            <a:off x="6516688" y="1844675"/>
            <a:ext cx="2147887" cy="313531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a:xfrm>
            <a:off x="457200" y="188913"/>
            <a:ext cx="8229600" cy="1008062"/>
          </a:xfrm>
        </p:spPr>
        <p:txBody>
          <a:bodyPr/>
          <a:lstStyle/>
          <a:p>
            <a:pPr eaLnBrk="1" hangingPunct="1">
              <a:defRPr/>
            </a:pPr>
            <a:r>
              <a:rPr lang="pl-PL" sz="3200" smtClean="0"/>
              <a:t>„Błękitny zamek” Lucy Maud Montgomery</a:t>
            </a:r>
            <a:br>
              <a:rPr lang="pl-PL" sz="3200" smtClean="0"/>
            </a:br>
            <a:endParaRPr lang="pl-PL" sz="3200" smtClean="0"/>
          </a:p>
        </p:txBody>
      </p:sp>
      <p:sp>
        <p:nvSpPr>
          <p:cNvPr id="169989" name="Rectangle 5"/>
          <p:cNvSpPr>
            <a:spLocks noGrp="1" noChangeArrowheads="1"/>
          </p:cNvSpPr>
          <p:nvPr>
            <p:ph sz="half" idx="1"/>
          </p:nvPr>
        </p:nvSpPr>
        <p:spPr>
          <a:xfrm>
            <a:off x="0" y="981075"/>
            <a:ext cx="4495800" cy="5149850"/>
          </a:xfrm>
        </p:spPr>
        <p:txBody>
          <a:bodyPr/>
          <a:lstStyle/>
          <a:p>
            <a:pPr algn="ctr" eaLnBrk="1" hangingPunct="1">
              <a:buFont typeface="Wingdings" pitchFamily="2" charset="2"/>
              <a:buNone/>
              <a:defRPr/>
            </a:pPr>
            <a:r>
              <a:rPr lang="pl-PL" sz="2800" dirty="0" smtClean="0"/>
              <a:t>	</a:t>
            </a:r>
            <a:r>
              <a:rPr lang="pl-PL" sz="2400" dirty="0" smtClean="0">
                <a:solidFill>
                  <a:schemeClr val="accent6">
                    <a:lumMod val="40000"/>
                    <a:lumOff val="60000"/>
                  </a:schemeClr>
                </a:solidFill>
              </a:rPr>
              <a:t>Bohaterka powieści Lucy Maud Montgomery, to dziewczyna z tak zwanej „dobrej rodziny”, brzydka, niewydarzona stara panna, pełna kompleksów i – jak sądzi cały klan rodziny Stirlingów – trochę nierozgarnięta.</a:t>
            </a:r>
          </a:p>
          <a:p>
            <a:pPr algn="ctr" eaLnBrk="1" hangingPunct="1">
              <a:buFont typeface="Wingdings" pitchFamily="2" charset="2"/>
              <a:buNone/>
              <a:defRPr/>
            </a:pPr>
            <a:r>
              <a:rPr lang="pl-PL" sz="2400" dirty="0" smtClean="0">
                <a:solidFill>
                  <a:schemeClr val="accent6">
                    <a:lumMod val="40000"/>
                    <a:lumOff val="60000"/>
                  </a:schemeClr>
                </a:solidFill>
              </a:rPr>
              <a:t>	Jednak wszystko się zmienia, gdy Joanna dowiaduje się, że jest nieuleczalnie chora na serce. Pozostał jej rok życia i postanawia  przeżyć go jak najlepiej. </a:t>
            </a:r>
          </a:p>
          <a:p>
            <a:pPr eaLnBrk="1" hangingPunct="1">
              <a:buFont typeface="Wingdings" pitchFamily="2" charset="2"/>
              <a:buNone/>
              <a:defRPr/>
            </a:pPr>
            <a:r>
              <a:rPr lang="pl-PL" sz="2000" dirty="0" smtClean="0"/>
              <a:t>		</a:t>
            </a:r>
          </a:p>
        </p:txBody>
      </p:sp>
      <p:sp>
        <p:nvSpPr>
          <p:cNvPr id="169991" name="Rectangle 7"/>
          <p:cNvSpPr>
            <a:spLocks noGrp="1" noChangeArrowheads="1"/>
          </p:cNvSpPr>
          <p:nvPr>
            <p:ph sz="quarter" idx="3"/>
          </p:nvPr>
        </p:nvSpPr>
        <p:spPr/>
        <p:txBody>
          <a:bodyPr/>
          <a:lstStyle/>
          <a:p>
            <a:pPr eaLnBrk="1" hangingPunct="1">
              <a:defRPr/>
            </a:pPr>
            <a:endParaRPr lang="pl-PL" sz="2400" smtClean="0"/>
          </a:p>
          <a:p>
            <a:pPr eaLnBrk="1" hangingPunct="1">
              <a:defRPr/>
            </a:pPr>
            <a:endParaRPr lang="pl-PL" sz="2400" smtClean="0"/>
          </a:p>
          <a:p>
            <a:pPr eaLnBrk="1" hangingPunct="1">
              <a:defRPr/>
            </a:pPr>
            <a:endParaRPr lang="pl-PL" sz="2400" smtClean="0"/>
          </a:p>
        </p:txBody>
      </p:sp>
      <p:pic>
        <p:nvPicPr>
          <p:cNvPr id="14341" name="Picture 8"/>
          <p:cNvPicPr>
            <a:picLocks noChangeAspect="1" noChangeArrowheads="1"/>
          </p:cNvPicPr>
          <p:nvPr>
            <p:ph sz="quarter" idx="2"/>
          </p:nvPr>
        </p:nvPicPr>
        <p:blipFill>
          <a:blip r:embed="rId2" cstate="print"/>
          <a:srcRect/>
          <a:stretch>
            <a:fillRect/>
          </a:stretch>
        </p:blipFill>
        <p:spPr>
          <a:xfrm>
            <a:off x="5219700" y="836613"/>
            <a:ext cx="3136900" cy="2701925"/>
          </a:xfrm>
          <a:noFill/>
        </p:spPr>
      </p:pic>
      <p:sp>
        <p:nvSpPr>
          <p:cNvPr id="14342" name="Text Box 9"/>
          <p:cNvSpPr txBox="1">
            <a:spLocks noChangeArrowheads="1"/>
          </p:cNvSpPr>
          <p:nvPr/>
        </p:nvSpPr>
        <p:spPr bwMode="auto">
          <a:xfrm>
            <a:off x="5076825" y="4149725"/>
            <a:ext cx="3743325" cy="366713"/>
          </a:xfrm>
          <a:prstGeom prst="rect">
            <a:avLst/>
          </a:prstGeom>
          <a:noFill/>
          <a:ln w="9525">
            <a:noFill/>
            <a:miter lim="800000"/>
            <a:headEnd/>
            <a:tailEnd/>
          </a:ln>
        </p:spPr>
        <p:txBody>
          <a:bodyPr>
            <a:spAutoFit/>
          </a:bodyPr>
          <a:lstStyle/>
          <a:p>
            <a:pPr>
              <a:spcBef>
                <a:spcPct val="50000"/>
              </a:spcBef>
            </a:pPr>
            <a:endParaRPr lang="pl-PL"/>
          </a:p>
        </p:txBody>
      </p:sp>
      <p:sp>
        <p:nvSpPr>
          <p:cNvPr id="169996" name="Text Box 12"/>
          <p:cNvSpPr txBox="1">
            <a:spLocks noChangeArrowheads="1"/>
          </p:cNvSpPr>
          <p:nvPr/>
        </p:nvSpPr>
        <p:spPr bwMode="auto">
          <a:xfrm>
            <a:off x="4787900" y="3789363"/>
            <a:ext cx="3959225" cy="3140075"/>
          </a:xfrm>
          <a:prstGeom prst="rect">
            <a:avLst/>
          </a:prstGeom>
          <a:noFill/>
          <a:ln w="9525">
            <a:noFill/>
            <a:miter lim="800000"/>
            <a:headEnd/>
            <a:tailEnd/>
          </a:ln>
          <a:effectLst/>
        </p:spPr>
        <p:txBody>
          <a:bodyPr>
            <a:spAutoFit/>
          </a:bodyPr>
          <a:lstStyle/>
          <a:p>
            <a:pPr algn="ctr">
              <a:spcBef>
                <a:spcPct val="20000"/>
              </a:spcBef>
              <a:buClr>
                <a:schemeClr val="hlink"/>
              </a:buClr>
              <a:buSzPct val="60000"/>
              <a:buFont typeface="Wingdings" pitchFamily="2" charset="2"/>
              <a:buNone/>
              <a:defRPr/>
            </a:pPr>
            <a:r>
              <a:rPr lang="pl-PL" sz="2000" dirty="0">
                <a:solidFill>
                  <a:schemeClr val="accent6">
                    <a:lumMod val="40000"/>
                    <a:lumOff val="60000"/>
                  </a:schemeClr>
                </a:solidFill>
                <a:effectLst>
                  <a:outerShdw blurRad="38100" dist="38100" dir="2700000" algn="tl">
                    <a:srgbClr val="000000"/>
                  </a:outerShdw>
                </a:effectLst>
              </a:rPr>
              <a:t>Wyrusza na poszukiwania swego Błękitnego Zamku z marzeń. Najpierw zostaje służącą w domu Ryczącego Abla. Później poznaje Edwarda </a:t>
            </a:r>
            <a:r>
              <a:rPr lang="pl-PL" sz="2000" dirty="0" err="1">
                <a:solidFill>
                  <a:schemeClr val="accent6">
                    <a:lumMod val="40000"/>
                    <a:lumOff val="60000"/>
                  </a:schemeClr>
                </a:solidFill>
                <a:effectLst>
                  <a:outerShdw blurRad="38100" dist="38100" dir="2700000" algn="tl">
                    <a:srgbClr val="000000"/>
                  </a:outerShdw>
                </a:effectLst>
              </a:rPr>
              <a:t>Snaitha</a:t>
            </a:r>
            <a:r>
              <a:rPr lang="pl-PL" sz="2000" dirty="0">
                <a:solidFill>
                  <a:schemeClr val="accent6">
                    <a:lumMod val="40000"/>
                    <a:lumOff val="60000"/>
                  </a:schemeClr>
                </a:solidFill>
                <a:effectLst>
                  <a:outerShdw blurRad="38100" dist="38100" dir="2700000" algn="tl">
                    <a:srgbClr val="000000"/>
                  </a:outerShdw>
                </a:effectLst>
              </a:rPr>
              <a:t>. </a:t>
            </a:r>
          </a:p>
          <a:p>
            <a:pPr algn="ctr">
              <a:spcBef>
                <a:spcPct val="20000"/>
              </a:spcBef>
              <a:buClr>
                <a:schemeClr val="hlink"/>
              </a:buClr>
              <a:buSzPct val="60000"/>
              <a:buFont typeface="Wingdings" pitchFamily="2" charset="2"/>
              <a:buNone/>
              <a:defRPr/>
            </a:pPr>
            <a:endParaRPr lang="pl-PL" sz="2000" dirty="0">
              <a:effectLst>
                <a:outerShdw blurRad="38100" dist="38100" dir="2700000" algn="tl">
                  <a:srgbClr val="000000"/>
                </a:outerShdw>
              </a:effectLst>
            </a:endParaRPr>
          </a:p>
          <a:p>
            <a:pPr algn="ctr">
              <a:spcBef>
                <a:spcPct val="20000"/>
              </a:spcBef>
              <a:buClr>
                <a:schemeClr val="hlink"/>
              </a:buClr>
              <a:buSzPct val="60000"/>
              <a:buFont typeface="Wingdings" pitchFamily="2" charset="2"/>
              <a:buNone/>
              <a:defRPr/>
            </a:pPr>
            <a:r>
              <a:rPr lang="pl-PL" sz="2000" dirty="0">
                <a:effectLst>
                  <a:outerShdw blurRad="38100" dist="38100" dir="2700000" algn="tl">
                    <a:srgbClr val="000000"/>
                  </a:outerShdw>
                </a:effectLst>
              </a:rPr>
              <a:t>I… wreszcie odnajduje swój Błękitny Zamek...</a:t>
            </a:r>
          </a:p>
          <a:p>
            <a:pPr>
              <a:spcBef>
                <a:spcPct val="50000"/>
              </a:spcBef>
              <a:defRPr/>
            </a:pPr>
            <a:endParaRPr lang="pl-PL"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p:txBody>
          <a:bodyPr/>
          <a:lstStyle/>
          <a:p>
            <a:pPr eaLnBrk="1" hangingPunct="1">
              <a:defRPr/>
            </a:pPr>
            <a:endParaRPr lang="pl-PL" dirty="0" smtClean="0"/>
          </a:p>
        </p:txBody>
      </p:sp>
      <p:sp>
        <p:nvSpPr>
          <p:cNvPr id="173063" name="Rectangle 7"/>
          <p:cNvSpPr>
            <a:spLocks noGrp="1" noChangeArrowheads="1"/>
          </p:cNvSpPr>
          <p:nvPr>
            <p:ph sz="half" idx="3"/>
          </p:nvPr>
        </p:nvSpPr>
        <p:spPr>
          <a:xfrm>
            <a:off x="3276600" y="981075"/>
            <a:ext cx="5688013" cy="5149850"/>
          </a:xfrm>
        </p:spPr>
        <p:txBody>
          <a:bodyPr/>
          <a:lstStyle/>
          <a:p>
            <a:pPr algn="ctr" eaLnBrk="1" hangingPunct="1">
              <a:buFont typeface="Wingdings" pitchFamily="2" charset="2"/>
              <a:buNone/>
              <a:defRPr/>
            </a:pPr>
            <a:r>
              <a:rPr lang="pl-PL" sz="2400" b="1" dirty="0" smtClean="0">
                <a:solidFill>
                  <a:schemeClr val="accent6">
                    <a:lumMod val="40000"/>
                    <a:lumOff val="60000"/>
                  </a:schemeClr>
                </a:solidFill>
              </a:rPr>
              <a:t>	„Błękitny Zamek” </a:t>
            </a:r>
          </a:p>
          <a:p>
            <a:pPr algn="ctr" eaLnBrk="1" hangingPunct="1">
              <a:buFont typeface="Wingdings" pitchFamily="2" charset="2"/>
              <a:buNone/>
              <a:defRPr/>
            </a:pPr>
            <a:r>
              <a:rPr lang="pl-PL" sz="2400" b="1" dirty="0" smtClean="0">
                <a:solidFill>
                  <a:schemeClr val="accent6">
                    <a:lumMod val="40000"/>
                    <a:lumOff val="60000"/>
                  </a:schemeClr>
                </a:solidFill>
              </a:rPr>
              <a:t>	to powieść, po którą warto sięgnąć gdy jest nam smutno i źle, gdy tracimy wiarę w siebie. Mimo swojej prostoty zawsze daje  siłę i przekonanie, że „strach jest najgorszym doradcą”. 	</a:t>
            </a:r>
          </a:p>
          <a:p>
            <a:pPr algn="ctr" eaLnBrk="1" hangingPunct="1">
              <a:buFont typeface="Wingdings" pitchFamily="2" charset="2"/>
              <a:buNone/>
              <a:defRPr/>
            </a:pPr>
            <a:r>
              <a:rPr lang="pl-PL" sz="2400" b="1" dirty="0" smtClean="0">
                <a:solidFill>
                  <a:schemeClr val="accent6">
                    <a:lumMod val="40000"/>
                    <a:lumOff val="60000"/>
                  </a:schemeClr>
                </a:solidFill>
              </a:rPr>
              <a:t>	Trzeba mieć odwagę, nieważne skąd, nieważne jak, MIEĆ ODWAGĘ, a wtedy życie staje się niezwykłe.</a:t>
            </a:r>
            <a:r>
              <a:rPr lang="pl-PL" sz="2400" dirty="0" smtClean="0"/>
              <a:t/>
            </a:r>
            <a:br>
              <a:rPr lang="pl-PL" sz="2400" dirty="0" smtClean="0"/>
            </a:br>
            <a:endParaRPr lang="pl-PL" sz="2400" dirty="0" smtClean="0"/>
          </a:p>
          <a:p>
            <a:pPr eaLnBrk="1" hangingPunct="1">
              <a:buFont typeface="Wingdings" pitchFamily="2" charset="2"/>
              <a:buNone/>
              <a:defRPr/>
            </a:pPr>
            <a:r>
              <a:rPr lang="pl-PL" sz="2400" dirty="0" smtClean="0"/>
              <a:t>	</a:t>
            </a:r>
            <a:r>
              <a:rPr lang="pl-PL" sz="2800" b="1" dirty="0" smtClean="0"/>
              <a:t>Tylko dla romantycznych dusz...</a:t>
            </a:r>
          </a:p>
        </p:txBody>
      </p:sp>
      <p:pic>
        <p:nvPicPr>
          <p:cNvPr id="15364" name="Picture 8"/>
          <p:cNvPicPr>
            <a:picLocks noChangeAspect="1" noChangeArrowheads="1"/>
          </p:cNvPicPr>
          <p:nvPr>
            <p:ph sz="quarter" idx="1"/>
          </p:nvPr>
        </p:nvPicPr>
        <p:blipFill>
          <a:blip r:embed="rId2" cstate="print"/>
          <a:srcRect/>
          <a:stretch>
            <a:fillRect/>
          </a:stretch>
        </p:blipFill>
        <p:spPr>
          <a:xfrm>
            <a:off x="642938" y="1643063"/>
            <a:ext cx="2189162" cy="3108325"/>
          </a:xfrm>
          <a:noFill/>
        </p:spPr>
      </p:pic>
      <p:sp>
        <p:nvSpPr>
          <p:cNvPr id="173066" name="Rectangle 10"/>
          <p:cNvSpPr>
            <a:spLocks noGrp="1" noChangeArrowheads="1"/>
          </p:cNvSpPr>
          <p:nvPr>
            <p:ph sz="quarter" idx="2"/>
          </p:nvPr>
        </p:nvSpPr>
        <p:spPr>
          <a:xfrm>
            <a:off x="468313" y="3933825"/>
            <a:ext cx="4038600" cy="2189163"/>
          </a:xfrm>
        </p:spPr>
        <p:txBody>
          <a:bodyPr/>
          <a:lstStyle/>
          <a:p>
            <a:pPr eaLnBrk="1" hangingPunct="1">
              <a:defRPr/>
            </a:pPr>
            <a:endParaRPr lang="pl-PL" sz="2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pl-PL" sz="3200" dirty="0" smtClean="0"/>
              <a:t>Andrzej </a:t>
            </a:r>
            <a:r>
              <a:rPr lang="pl-PL" sz="3200" dirty="0" err="1" smtClean="0"/>
              <a:t>Sapkowski</a:t>
            </a:r>
            <a:r>
              <a:rPr lang="pl-PL" sz="3200" dirty="0" smtClean="0"/>
              <a:t> </a:t>
            </a:r>
            <a:br>
              <a:rPr lang="pl-PL" sz="3200" dirty="0" smtClean="0"/>
            </a:br>
            <a:r>
              <a:rPr lang="pl-PL" sz="3200" dirty="0" smtClean="0"/>
              <a:t>„Wiedźmin”</a:t>
            </a:r>
          </a:p>
        </p:txBody>
      </p:sp>
      <p:sp>
        <p:nvSpPr>
          <p:cNvPr id="175108" name="Rectangle 4"/>
          <p:cNvSpPr>
            <a:spLocks noGrp="1" noChangeArrowheads="1"/>
          </p:cNvSpPr>
          <p:nvPr>
            <p:ph sz="quarter" idx="1"/>
          </p:nvPr>
        </p:nvSpPr>
        <p:spPr>
          <a:xfrm>
            <a:off x="457200" y="1600200"/>
            <a:ext cx="4038600" cy="460375"/>
          </a:xfrm>
        </p:spPr>
        <p:txBody>
          <a:bodyPr/>
          <a:lstStyle/>
          <a:p>
            <a:pPr eaLnBrk="1" hangingPunct="1">
              <a:buFont typeface="Wingdings" pitchFamily="2" charset="2"/>
              <a:buNone/>
              <a:defRPr/>
            </a:pPr>
            <a:r>
              <a:rPr lang="pl-PL" sz="2400" b="1" smtClean="0"/>
              <a:t>	</a:t>
            </a:r>
          </a:p>
        </p:txBody>
      </p:sp>
      <p:pic>
        <p:nvPicPr>
          <p:cNvPr id="16388" name="Picture 7"/>
          <p:cNvPicPr>
            <a:picLocks noChangeAspect="1" noChangeArrowheads="1"/>
          </p:cNvPicPr>
          <p:nvPr>
            <p:ph sz="half" idx="3"/>
          </p:nvPr>
        </p:nvPicPr>
        <p:blipFill>
          <a:blip r:embed="rId2" cstate="print"/>
          <a:srcRect/>
          <a:stretch>
            <a:fillRect/>
          </a:stretch>
        </p:blipFill>
        <p:spPr>
          <a:xfrm>
            <a:off x="5016500" y="1628775"/>
            <a:ext cx="3627438" cy="4105275"/>
          </a:xfrm>
          <a:noFill/>
        </p:spPr>
      </p:pic>
      <p:sp>
        <p:nvSpPr>
          <p:cNvPr id="175113" name="Rectangle 9"/>
          <p:cNvSpPr>
            <a:spLocks noGrp="1" noChangeArrowheads="1"/>
          </p:cNvSpPr>
          <p:nvPr>
            <p:ph sz="quarter" idx="2"/>
          </p:nvPr>
        </p:nvSpPr>
        <p:spPr>
          <a:xfrm>
            <a:off x="250825" y="1484313"/>
            <a:ext cx="4465638" cy="5040312"/>
          </a:xfrm>
        </p:spPr>
        <p:txBody>
          <a:bodyPr/>
          <a:lstStyle/>
          <a:p>
            <a:pPr algn="ctr" eaLnBrk="1" hangingPunct="1">
              <a:buFont typeface="Wingdings" pitchFamily="2" charset="2"/>
              <a:buNone/>
              <a:defRPr/>
            </a:pPr>
            <a:r>
              <a:rPr lang="pl-PL" sz="2400" b="1" dirty="0" smtClean="0">
                <a:solidFill>
                  <a:schemeClr val="accent6">
                    <a:lumMod val="40000"/>
                    <a:lumOff val="60000"/>
                  </a:schemeClr>
                </a:solidFill>
              </a:rPr>
              <a:t>	Myślę, że „Wiedźmina” Andrzeja </a:t>
            </a:r>
            <a:r>
              <a:rPr lang="pl-PL" sz="2400" b="1" dirty="0" err="1" smtClean="0">
                <a:solidFill>
                  <a:schemeClr val="accent6">
                    <a:lumMod val="40000"/>
                    <a:lumOff val="60000"/>
                  </a:schemeClr>
                </a:solidFill>
              </a:rPr>
              <a:t>Sapkowskiego</a:t>
            </a:r>
            <a:r>
              <a:rPr lang="pl-PL" sz="2400" b="1" dirty="0" smtClean="0">
                <a:solidFill>
                  <a:schemeClr val="accent6">
                    <a:lumMod val="40000"/>
                    <a:lumOff val="60000"/>
                  </a:schemeClr>
                </a:solidFill>
              </a:rPr>
              <a:t> nikomu przedstawiać nie trzeba. Jest to niewątpliwie najpopularniejsza polska postać literatury fantasy.</a:t>
            </a:r>
          </a:p>
          <a:p>
            <a:pPr algn="ctr" eaLnBrk="1" hangingPunct="1">
              <a:buFont typeface="Wingdings" pitchFamily="2" charset="2"/>
              <a:buNone/>
              <a:defRPr/>
            </a:pPr>
            <a:r>
              <a:rPr lang="pl-PL" sz="2400" b="1" dirty="0" smtClean="0">
                <a:solidFill>
                  <a:schemeClr val="accent6">
                    <a:lumMod val="40000"/>
                    <a:lumOff val="60000"/>
                  </a:schemeClr>
                </a:solidFill>
              </a:rPr>
              <a:t>	</a:t>
            </a:r>
          </a:p>
          <a:p>
            <a:pPr algn="ctr" eaLnBrk="1" hangingPunct="1">
              <a:buFont typeface="Wingdings" pitchFamily="2" charset="2"/>
              <a:buNone/>
              <a:defRPr/>
            </a:pPr>
            <a:r>
              <a:rPr lang="pl-PL" sz="2400" b="1" dirty="0" smtClean="0">
                <a:solidFill>
                  <a:schemeClr val="accent6">
                    <a:lumMod val="40000"/>
                    <a:lumOff val="60000"/>
                  </a:schemeClr>
                </a:solidFill>
              </a:rPr>
              <a:t>Na jej podstawie nakręcono film, stworzono grę komputerową. Zapewne żaden współczesny polski pisarz nie odniósł takiego sukcesu jak </a:t>
            </a:r>
            <a:r>
              <a:rPr lang="pl-PL" sz="2400" b="1" dirty="0" err="1" smtClean="0">
                <a:solidFill>
                  <a:schemeClr val="accent6">
                    <a:lumMod val="40000"/>
                    <a:lumOff val="60000"/>
                  </a:schemeClr>
                </a:solidFill>
              </a:rPr>
              <a:t>Sapkowski</a:t>
            </a:r>
            <a:r>
              <a:rPr lang="pl-PL" sz="2400" b="1" dirty="0" smtClean="0">
                <a:solidFill>
                  <a:schemeClr val="accent6">
                    <a:lumMod val="40000"/>
                    <a:lumOff val="60000"/>
                  </a:schemeClr>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endParaRPr lang="pl-PL" smtClean="0"/>
          </a:p>
        </p:txBody>
      </p:sp>
      <p:sp>
        <p:nvSpPr>
          <p:cNvPr id="177158" name="Rectangle 6"/>
          <p:cNvSpPr>
            <a:spLocks noGrp="1" noChangeArrowheads="1"/>
          </p:cNvSpPr>
          <p:nvPr>
            <p:ph sz="quarter" idx="2"/>
          </p:nvPr>
        </p:nvSpPr>
        <p:spPr>
          <a:xfrm>
            <a:off x="0" y="4868863"/>
            <a:ext cx="4500563" cy="1800225"/>
          </a:xfrm>
        </p:spPr>
        <p:txBody>
          <a:bodyPr/>
          <a:lstStyle/>
          <a:p>
            <a:pPr algn="ctr" eaLnBrk="1" hangingPunct="1">
              <a:buFont typeface="Wingdings" pitchFamily="2" charset="2"/>
              <a:buNone/>
              <a:defRPr/>
            </a:pPr>
            <a:r>
              <a:rPr lang="pl-PL" sz="2000" b="1" dirty="0" smtClean="0"/>
              <a:t>	Sześcioksiąg sagi o Wiedźminie: Ostatnie życzenie, Miecz przeznaczenia, Krew elfów, Czas pogardy, Chrzest ognia, Wieża jaskółki, Pani Jeziora.</a:t>
            </a:r>
            <a:r>
              <a:rPr lang="pl-PL" sz="2400" dirty="0" smtClean="0"/>
              <a:t> </a:t>
            </a:r>
          </a:p>
        </p:txBody>
      </p:sp>
      <p:sp>
        <p:nvSpPr>
          <p:cNvPr id="177159" name="Rectangle 7"/>
          <p:cNvSpPr>
            <a:spLocks noGrp="1" noChangeArrowheads="1"/>
          </p:cNvSpPr>
          <p:nvPr>
            <p:ph sz="half" idx="3"/>
          </p:nvPr>
        </p:nvSpPr>
        <p:spPr>
          <a:xfrm>
            <a:off x="4648200" y="333375"/>
            <a:ext cx="4495800" cy="5797550"/>
          </a:xfrm>
        </p:spPr>
        <p:txBody>
          <a:bodyPr/>
          <a:lstStyle/>
          <a:p>
            <a:pPr algn="ctr" eaLnBrk="1" hangingPunct="1">
              <a:buFont typeface="Wingdings" pitchFamily="2" charset="2"/>
              <a:buNone/>
              <a:defRPr/>
            </a:pPr>
            <a:r>
              <a:rPr lang="pl-PL" sz="2000" dirty="0" smtClean="0">
                <a:solidFill>
                  <a:schemeClr val="accent6">
                    <a:lumMod val="40000"/>
                    <a:lumOff val="60000"/>
                  </a:schemeClr>
                </a:solidFill>
              </a:rPr>
              <a:t>	W książkach </a:t>
            </a:r>
            <a:r>
              <a:rPr lang="pl-PL" sz="2000" dirty="0" err="1" smtClean="0">
                <a:solidFill>
                  <a:schemeClr val="accent6">
                    <a:lumMod val="40000"/>
                    <a:lumOff val="60000"/>
                  </a:schemeClr>
                </a:solidFill>
              </a:rPr>
              <a:t>Sapkowskiego</a:t>
            </a:r>
            <a:r>
              <a:rPr lang="pl-PL" sz="2000" dirty="0" smtClean="0">
                <a:solidFill>
                  <a:schemeClr val="accent6">
                    <a:lumMod val="40000"/>
                    <a:lumOff val="60000"/>
                  </a:schemeClr>
                </a:solidFill>
              </a:rPr>
              <a:t> znajdujemy wspaniale wykreowany świat fantasty: wyrazisty i pełnokrwisty. </a:t>
            </a:r>
          </a:p>
          <a:p>
            <a:pPr algn="ctr" eaLnBrk="1" hangingPunct="1">
              <a:buFont typeface="Wingdings" pitchFamily="2" charset="2"/>
              <a:buNone/>
              <a:defRPr/>
            </a:pPr>
            <a:r>
              <a:rPr lang="pl-PL" sz="2000" dirty="0" smtClean="0">
                <a:solidFill>
                  <a:schemeClr val="accent6">
                    <a:lumMod val="40000"/>
                    <a:lumOff val="60000"/>
                  </a:schemeClr>
                </a:solidFill>
              </a:rPr>
              <a:t>	Elfy są nie tylko dumne i piękne, ale i wredne, krasnoludy, co prawda wojownicze, ale i wulgarne, a ludzie... Cóż, ludzie są zapewne najbardziej perfidną rasą ze wszystkich.</a:t>
            </a:r>
          </a:p>
          <a:p>
            <a:pPr algn="ctr" eaLnBrk="1" hangingPunct="1">
              <a:buFont typeface="Wingdings" pitchFamily="2" charset="2"/>
              <a:buNone/>
              <a:defRPr/>
            </a:pPr>
            <a:r>
              <a:rPr lang="pl-PL" sz="2000" dirty="0" smtClean="0">
                <a:solidFill>
                  <a:schemeClr val="accent6">
                    <a:lumMod val="40000"/>
                    <a:lumOff val="60000"/>
                  </a:schemeClr>
                </a:solidFill>
              </a:rPr>
              <a:t>	Postacie przewijające się na kartach „Wiedźmina” są prawdziwe i interesujące. </a:t>
            </a:r>
          </a:p>
          <a:p>
            <a:pPr algn="ctr" eaLnBrk="1" hangingPunct="1">
              <a:buFont typeface="Wingdings" pitchFamily="2" charset="2"/>
              <a:buNone/>
              <a:defRPr/>
            </a:pPr>
            <a:r>
              <a:rPr lang="pl-PL" sz="2000" dirty="0" smtClean="0">
                <a:solidFill>
                  <a:schemeClr val="accent6">
                    <a:lumMod val="40000"/>
                    <a:lumOff val="60000"/>
                  </a:schemeClr>
                </a:solidFill>
              </a:rPr>
              <a:t>	Zarówno dumny, nie całkiem pozbawiony uczuć Wiedźmin, </a:t>
            </a:r>
            <a:r>
              <a:rPr lang="pl-PL" sz="2000" dirty="0" err="1" smtClean="0">
                <a:solidFill>
                  <a:schemeClr val="accent6">
                    <a:lumMod val="40000"/>
                    <a:lumOff val="60000"/>
                  </a:schemeClr>
                </a:solidFill>
              </a:rPr>
              <a:t>Yennefer</a:t>
            </a:r>
            <a:r>
              <a:rPr lang="pl-PL" sz="2000" dirty="0" smtClean="0">
                <a:solidFill>
                  <a:schemeClr val="accent6">
                    <a:lumMod val="40000"/>
                    <a:lumOff val="60000"/>
                  </a:schemeClr>
                </a:solidFill>
              </a:rPr>
              <a:t> pachnąca bzem i agrestem, jowialny krasnolud </a:t>
            </a:r>
            <a:r>
              <a:rPr lang="pl-PL" sz="2000" dirty="0" err="1" smtClean="0">
                <a:solidFill>
                  <a:schemeClr val="accent6">
                    <a:lumMod val="40000"/>
                    <a:lumOff val="60000"/>
                  </a:schemeClr>
                </a:solidFill>
              </a:rPr>
              <a:t>Jarpen</a:t>
            </a:r>
            <a:r>
              <a:rPr lang="pl-PL" sz="2000" dirty="0" smtClean="0">
                <a:solidFill>
                  <a:schemeClr val="accent6">
                    <a:lumMod val="40000"/>
                    <a:lumOff val="60000"/>
                  </a:schemeClr>
                </a:solidFill>
              </a:rPr>
              <a:t> </a:t>
            </a:r>
            <a:r>
              <a:rPr lang="pl-PL" sz="2000" dirty="0" err="1" smtClean="0">
                <a:solidFill>
                  <a:schemeClr val="accent6">
                    <a:lumMod val="40000"/>
                    <a:lumOff val="60000"/>
                  </a:schemeClr>
                </a:solidFill>
              </a:rPr>
              <a:t>Zigrin</a:t>
            </a:r>
            <a:r>
              <a:rPr lang="pl-PL" sz="2000" dirty="0" smtClean="0">
                <a:solidFill>
                  <a:schemeClr val="accent6">
                    <a:lumMod val="40000"/>
                    <a:lumOff val="60000"/>
                  </a:schemeClr>
                </a:solidFill>
              </a:rPr>
              <a:t>, całodobowy wampir </a:t>
            </a:r>
            <a:r>
              <a:rPr lang="pl-PL" sz="2000" dirty="0" err="1" smtClean="0">
                <a:solidFill>
                  <a:schemeClr val="accent6">
                    <a:lumMod val="40000"/>
                    <a:lumOff val="60000"/>
                  </a:schemeClr>
                </a:solidFill>
              </a:rPr>
              <a:t>Regis</a:t>
            </a:r>
            <a:r>
              <a:rPr lang="pl-PL" sz="2000" dirty="0" smtClean="0">
                <a:solidFill>
                  <a:schemeClr val="accent6">
                    <a:lumMod val="40000"/>
                    <a:lumOff val="60000"/>
                  </a:schemeClr>
                </a:solidFill>
              </a:rPr>
              <a:t> czy wreszcie trubadur Jaskier - barwny awanturnik.</a:t>
            </a:r>
          </a:p>
          <a:p>
            <a:pPr eaLnBrk="1" hangingPunct="1">
              <a:defRPr/>
            </a:pPr>
            <a:endParaRPr lang="pl-PL" sz="2000" dirty="0" smtClean="0"/>
          </a:p>
        </p:txBody>
      </p:sp>
      <p:pic>
        <p:nvPicPr>
          <p:cNvPr id="17413" name="Picture 9"/>
          <p:cNvPicPr>
            <a:picLocks noChangeAspect="1" noChangeArrowheads="1"/>
          </p:cNvPicPr>
          <p:nvPr>
            <p:ph sz="quarter" idx="1"/>
          </p:nvPr>
        </p:nvPicPr>
        <p:blipFill>
          <a:blip r:embed="rId2" cstate="print"/>
          <a:srcRect/>
          <a:stretch>
            <a:fillRect/>
          </a:stretch>
        </p:blipFill>
        <p:spPr>
          <a:xfrm>
            <a:off x="107950" y="765175"/>
            <a:ext cx="4608513" cy="3703638"/>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algn="l" eaLnBrk="1" hangingPunct="1">
              <a:defRPr/>
            </a:pPr>
            <a:r>
              <a:rPr lang="pl-PL" sz="3200" dirty="0" smtClean="0"/>
              <a:t>Joanna Chmielewska</a:t>
            </a:r>
          </a:p>
        </p:txBody>
      </p:sp>
      <p:pic>
        <p:nvPicPr>
          <p:cNvPr id="18435" name="Picture 8"/>
          <p:cNvPicPr>
            <a:picLocks noChangeAspect="1" noChangeArrowheads="1"/>
          </p:cNvPicPr>
          <p:nvPr>
            <p:ph sz="half" idx="1"/>
          </p:nvPr>
        </p:nvPicPr>
        <p:blipFill>
          <a:blip r:embed="rId2" cstate="print"/>
          <a:srcRect/>
          <a:stretch>
            <a:fillRect/>
          </a:stretch>
        </p:blipFill>
        <p:spPr>
          <a:xfrm>
            <a:off x="1116013" y="2997200"/>
            <a:ext cx="2574925" cy="3322638"/>
          </a:xfrm>
        </p:spPr>
      </p:pic>
      <p:sp>
        <p:nvSpPr>
          <p:cNvPr id="179206" name="Rectangle 6"/>
          <p:cNvSpPr>
            <a:spLocks noGrp="1" noChangeArrowheads="1"/>
          </p:cNvSpPr>
          <p:nvPr>
            <p:ph sz="quarter" idx="2"/>
          </p:nvPr>
        </p:nvSpPr>
        <p:spPr>
          <a:xfrm>
            <a:off x="4356100" y="714375"/>
            <a:ext cx="4608513" cy="3074988"/>
          </a:xfrm>
        </p:spPr>
        <p:txBody>
          <a:bodyPr/>
          <a:lstStyle/>
          <a:p>
            <a:pPr eaLnBrk="1" hangingPunct="1">
              <a:defRPr/>
            </a:pPr>
            <a:r>
              <a:rPr lang="pl-PL" sz="2000" b="1" dirty="0" smtClean="0">
                <a:solidFill>
                  <a:schemeClr val="accent6">
                    <a:lumMod val="40000"/>
                    <a:lumOff val="60000"/>
                  </a:schemeClr>
                </a:solidFill>
              </a:rPr>
              <a:t>Była fenomenem na polskim rynku książkowym. Pisała jak opętana, od lat bawiła czytelników nie tylko w Polsce. </a:t>
            </a:r>
            <a:br>
              <a:rPr lang="pl-PL" sz="2000" b="1" dirty="0" smtClean="0">
                <a:solidFill>
                  <a:schemeClr val="accent6">
                    <a:lumMod val="40000"/>
                    <a:lumOff val="60000"/>
                  </a:schemeClr>
                </a:solidFill>
              </a:rPr>
            </a:br>
            <a:r>
              <a:rPr lang="pl-PL" sz="2000" b="1" dirty="0" smtClean="0">
                <a:solidFill>
                  <a:schemeClr val="accent6">
                    <a:lumMod val="40000"/>
                    <a:lumOff val="60000"/>
                  </a:schemeClr>
                </a:solidFill>
              </a:rPr>
              <a:t>Ma na swoim koncie 42 tomy prozy.</a:t>
            </a:r>
          </a:p>
          <a:p>
            <a:pPr eaLnBrk="1" hangingPunct="1">
              <a:defRPr/>
            </a:pPr>
            <a:r>
              <a:rPr lang="pl-PL" sz="2000" b="1" dirty="0" smtClean="0">
                <a:solidFill>
                  <a:schemeClr val="accent6">
                    <a:lumMod val="40000"/>
                    <a:lumOff val="60000"/>
                  </a:schemeClr>
                </a:solidFill>
              </a:rPr>
              <a:t>Każda jej nowa książka prawie automatycznie wędrowała na szczyty polskich list bestsellerów.</a:t>
            </a:r>
          </a:p>
          <a:p>
            <a:pPr eaLnBrk="1" hangingPunct="1">
              <a:defRPr/>
            </a:pPr>
            <a:r>
              <a:rPr lang="pl-PL" sz="2000" b="1" dirty="0" smtClean="0">
                <a:solidFill>
                  <a:schemeClr val="accent6">
                    <a:lumMod val="40000"/>
                    <a:lumOff val="60000"/>
                  </a:schemeClr>
                </a:solidFill>
              </a:rPr>
              <a:t>Chmielewska pisała głównie powieści kryminalne. Intryga, akcja, a nad nią z kolei górował humor. </a:t>
            </a:r>
          </a:p>
          <a:p>
            <a:pPr eaLnBrk="1" hangingPunct="1">
              <a:defRPr/>
            </a:pPr>
            <a:r>
              <a:rPr lang="pl-PL" sz="2000" b="1" dirty="0" smtClean="0">
                <a:solidFill>
                  <a:schemeClr val="accent6">
                    <a:lumMod val="40000"/>
                    <a:lumOff val="60000"/>
                  </a:schemeClr>
                </a:solidFill>
              </a:rPr>
              <a:t>Autorka urodziła się w 1932 roku w Warszawie. Kochała konie, nałogowo grywała na wyścigach, nie stroniła od hazardu w kasynach całej Europy. Była znawczynią i miłośniczką bursztynu, a z wykształcenia - architektem.</a:t>
            </a:r>
          </a:p>
        </p:txBody>
      </p:sp>
      <p:pic>
        <p:nvPicPr>
          <p:cNvPr id="18437" name="Picture 9"/>
          <p:cNvPicPr>
            <a:picLocks noChangeAspect="1" noChangeArrowheads="1"/>
          </p:cNvPicPr>
          <p:nvPr>
            <p:ph sz="quarter" idx="3"/>
          </p:nvPr>
        </p:nvPicPr>
        <p:blipFill>
          <a:blip r:embed="rId3" cstate="print"/>
          <a:srcRect/>
          <a:stretch>
            <a:fillRect/>
          </a:stretch>
        </p:blipFill>
        <p:spPr>
          <a:xfrm>
            <a:off x="1258888" y="1341438"/>
            <a:ext cx="2376487" cy="13398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sz="quarter"/>
          </p:nvPr>
        </p:nvSpPr>
        <p:spPr/>
        <p:txBody>
          <a:bodyPr/>
          <a:lstStyle/>
          <a:p>
            <a:pPr eaLnBrk="1" hangingPunct="1">
              <a:defRPr/>
            </a:pPr>
            <a:r>
              <a:rPr lang="pl-PL" sz="4000" dirty="0" smtClean="0"/>
              <a:t>„Całe zdanie nieboszczyka” </a:t>
            </a:r>
            <a:br>
              <a:rPr lang="pl-PL" sz="4000" dirty="0" smtClean="0"/>
            </a:br>
            <a:endParaRPr lang="pl-PL" sz="4000" dirty="0" smtClean="0"/>
          </a:p>
        </p:txBody>
      </p:sp>
      <p:sp>
        <p:nvSpPr>
          <p:cNvPr id="181253" name="Rectangle 5"/>
          <p:cNvSpPr>
            <a:spLocks noGrp="1" noChangeArrowheads="1"/>
          </p:cNvSpPr>
          <p:nvPr>
            <p:ph sz="quarter" idx="1"/>
          </p:nvPr>
        </p:nvSpPr>
        <p:spPr>
          <a:xfrm>
            <a:off x="0" y="981075"/>
            <a:ext cx="4859338" cy="2808288"/>
          </a:xfrm>
        </p:spPr>
        <p:txBody>
          <a:bodyPr/>
          <a:lstStyle/>
          <a:p>
            <a:pPr algn="ctr" eaLnBrk="1" hangingPunct="1">
              <a:buFont typeface="Wingdings" pitchFamily="2" charset="2"/>
              <a:buNone/>
              <a:defRPr/>
            </a:pPr>
            <a:r>
              <a:rPr lang="pl-PL" sz="2000" dirty="0" smtClean="0"/>
              <a:t>	</a:t>
            </a:r>
            <a:r>
              <a:rPr lang="pl-PL" sz="2400" dirty="0" smtClean="0">
                <a:solidFill>
                  <a:schemeClr val="accent6">
                    <a:lumMod val="40000"/>
                    <a:lumOff val="60000"/>
                  </a:schemeClr>
                </a:solidFill>
              </a:rPr>
              <a:t>To jedna z najlepszych powieści Chmielewskiej, jeśli nie najlepsza ze wszystkich. Wielbiciele prozy autorki znajdą tu wszystko: szybkie zwroty akcji, niewiarygodne przygody, piękny język, a przede wszystkim humor, </a:t>
            </a:r>
            <a:r>
              <a:rPr lang="pl-PL" sz="2400" dirty="0" err="1" smtClean="0">
                <a:solidFill>
                  <a:schemeClr val="accent6">
                    <a:lumMod val="40000"/>
                    <a:lumOff val="60000"/>
                  </a:schemeClr>
                </a:solidFill>
              </a:rPr>
              <a:t>humor</a:t>
            </a:r>
            <a:r>
              <a:rPr lang="pl-PL" sz="2400" dirty="0" smtClean="0">
                <a:solidFill>
                  <a:schemeClr val="accent6">
                    <a:lumMod val="40000"/>
                    <a:lumOff val="60000"/>
                  </a:schemeClr>
                </a:solidFill>
              </a:rPr>
              <a:t> i jeszcze raz humor. </a:t>
            </a:r>
          </a:p>
          <a:p>
            <a:pPr algn="ctr" eaLnBrk="1" hangingPunct="1">
              <a:buFont typeface="Wingdings" pitchFamily="2" charset="2"/>
              <a:buNone/>
              <a:defRPr/>
            </a:pPr>
            <a:r>
              <a:rPr lang="pl-PL" sz="2400" dirty="0" smtClean="0">
                <a:solidFill>
                  <a:schemeClr val="accent6">
                    <a:lumMod val="40000"/>
                    <a:lumOff val="60000"/>
                  </a:schemeClr>
                </a:solidFill>
              </a:rPr>
              <a:t>	To jedna z tych książek, przy których czytaniu człowiek głośno się śmieje, nawet, jeśli czyta ją już któryś raz. </a:t>
            </a:r>
          </a:p>
          <a:p>
            <a:pPr algn="ctr" eaLnBrk="1" hangingPunct="1">
              <a:buFont typeface="Wingdings" pitchFamily="2" charset="2"/>
              <a:buNone/>
              <a:defRPr/>
            </a:pPr>
            <a:r>
              <a:rPr lang="pl-PL" sz="2400" dirty="0" smtClean="0"/>
              <a:t>Klasyczna, świetna Chmielewska, lepsza na zły nastrój niż wszelkie środki uspokajające.</a:t>
            </a:r>
          </a:p>
        </p:txBody>
      </p:sp>
      <p:pic>
        <p:nvPicPr>
          <p:cNvPr id="19460" name="Picture 8"/>
          <p:cNvPicPr>
            <a:picLocks noChangeAspect="1" noChangeArrowheads="1"/>
          </p:cNvPicPr>
          <p:nvPr>
            <p:ph sz="quarter" idx="2"/>
          </p:nvPr>
        </p:nvPicPr>
        <p:blipFill>
          <a:blip r:embed="rId2" cstate="print"/>
          <a:srcRect/>
          <a:stretch>
            <a:fillRect/>
          </a:stretch>
        </p:blipFill>
        <p:spPr>
          <a:xfrm>
            <a:off x="5148263" y="1052513"/>
            <a:ext cx="1746250" cy="2619375"/>
          </a:xfrm>
          <a:noFill/>
        </p:spPr>
      </p:pic>
      <p:pic>
        <p:nvPicPr>
          <p:cNvPr id="19461" name="Picture 9"/>
          <p:cNvPicPr>
            <a:picLocks noChangeAspect="1" noChangeArrowheads="1"/>
          </p:cNvPicPr>
          <p:nvPr>
            <p:ph sz="quarter" idx="3"/>
          </p:nvPr>
        </p:nvPicPr>
        <p:blipFill>
          <a:blip r:embed="rId3" cstate="print"/>
          <a:srcRect/>
          <a:stretch>
            <a:fillRect/>
          </a:stretch>
        </p:blipFill>
        <p:spPr>
          <a:xfrm>
            <a:off x="7092950" y="2276475"/>
            <a:ext cx="1876425" cy="2987675"/>
          </a:xfrm>
          <a:noFill/>
        </p:spPr>
      </p:pic>
      <p:pic>
        <p:nvPicPr>
          <p:cNvPr id="19462" name="Picture 10"/>
          <p:cNvPicPr>
            <a:picLocks noChangeAspect="1" noChangeArrowheads="1"/>
          </p:cNvPicPr>
          <p:nvPr>
            <p:ph sz="quarter" idx="4"/>
          </p:nvPr>
        </p:nvPicPr>
        <p:blipFill>
          <a:blip r:embed="rId4" cstate="print"/>
          <a:srcRect/>
          <a:stretch>
            <a:fillRect/>
          </a:stretch>
        </p:blipFill>
        <p:spPr>
          <a:xfrm>
            <a:off x="5219700" y="3933825"/>
            <a:ext cx="1673225" cy="270827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xfrm>
            <a:off x="0" y="549275"/>
            <a:ext cx="8964613" cy="3527425"/>
          </a:xfrm>
        </p:spPr>
        <p:txBody>
          <a:bodyPr/>
          <a:lstStyle/>
          <a:p>
            <a:pPr eaLnBrk="1" hangingPunct="1">
              <a:defRPr/>
            </a:pPr>
            <a:r>
              <a:rPr lang="pl-PL" sz="3600" i="1" dirty="0" smtClean="0"/>
              <a:t>„Ludzie przestają myśleć, gdy przestają czytać”</a:t>
            </a:r>
            <a:br>
              <a:rPr lang="pl-PL" sz="3600" i="1" dirty="0" smtClean="0"/>
            </a:br>
            <a:r>
              <a:rPr lang="pl-PL" sz="3600" i="1" dirty="0" smtClean="0"/>
              <a:t/>
            </a:r>
            <a:br>
              <a:rPr lang="pl-PL" sz="3600" i="1" dirty="0" smtClean="0"/>
            </a:br>
            <a:r>
              <a:rPr lang="pl-PL" sz="2800" i="1" dirty="0" smtClean="0"/>
              <a:t>Denis Diderot</a:t>
            </a:r>
          </a:p>
        </p:txBody>
      </p:sp>
      <p:pic>
        <p:nvPicPr>
          <p:cNvPr id="20483" name="Picture 7" descr="http://www.bibliotekawszkole.pl/inne/gazetki/gazetki030_r9.gif"/>
          <p:cNvPicPr>
            <a:picLocks noChangeAspect="1" noChangeArrowheads="1"/>
          </p:cNvPicPr>
          <p:nvPr>
            <p:ph sz="half" idx="1"/>
          </p:nvPr>
        </p:nvPicPr>
        <p:blipFill>
          <a:blip r:embed="rId2" r:link="rId3" cstate="print"/>
          <a:srcRect/>
          <a:stretch>
            <a:fillRect/>
          </a:stretch>
        </p:blipFill>
        <p:spPr>
          <a:xfrm>
            <a:off x="755650" y="2349500"/>
            <a:ext cx="2244725" cy="3367088"/>
          </a:xfrm>
          <a:noFill/>
        </p:spPr>
      </p:pic>
      <p:pic>
        <p:nvPicPr>
          <p:cNvPr id="20484" name="Picture 9" descr="http://img1.wikia.nocookie.net/__cb20130803170628/slugterra/pl/images/2/2f/U%C5%9Bmiech.jpg"/>
          <p:cNvPicPr>
            <a:picLocks noGrp="1" noChangeAspect="1" noChangeArrowheads="1"/>
          </p:cNvPicPr>
          <p:nvPr>
            <p:ph sz="half" idx="2"/>
          </p:nvPr>
        </p:nvPicPr>
        <p:blipFill>
          <a:blip r:embed="rId4" cstate="print"/>
          <a:srcRect/>
          <a:stretch>
            <a:fillRect/>
          </a:stretch>
        </p:blipFill>
        <p:spPr>
          <a:xfrm>
            <a:off x="5429250" y="3571875"/>
            <a:ext cx="2982913" cy="2827338"/>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defRPr/>
            </a:pPr>
            <a:endParaRPr lang="pl-PL" smtClean="0"/>
          </a:p>
        </p:txBody>
      </p:sp>
      <p:sp>
        <p:nvSpPr>
          <p:cNvPr id="3" name="Symbol zastępczy zawartości 2"/>
          <p:cNvSpPr>
            <a:spLocks noGrp="1"/>
          </p:cNvSpPr>
          <p:nvPr>
            <p:ph sz="half" idx="1"/>
          </p:nvPr>
        </p:nvSpPr>
        <p:spPr>
          <a:xfrm>
            <a:off x="214313" y="1600200"/>
            <a:ext cx="8929687" cy="4530725"/>
          </a:xfrm>
        </p:spPr>
        <p:txBody>
          <a:bodyPr/>
          <a:lstStyle/>
          <a:p>
            <a:pPr eaLnBrk="1" hangingPunct="1">
              <a:defRPr/>
            </a:pPr>
            <a:r>
              <a:rPr lang="pl-PL" sz="1600" dirty="0" smtClean="0">
                <a:hlinkClick r:id="rId2"/>
              </a:rPr>
              <a:t>http://zaksiazkowani.blogspot.com/2010/05/dzien-dziecka-inaczej-astrid-lindgren.html</a:t>
            </a:r>
            <a:endParaRPr lang="pl-PL" sz="1600" dirty="0" smtClean="0"/>
          </a:p>
          <a:p>
            <a:pPr eaLnBrk="1" hangingPunct="1">
              <a:defRPr/>
            </a:pPr>
            <a:r>
              <a:rPr lang="pl-PL" sz="1600" dirty="0" smtClean="0">
                <a:hlinkClick r:id="rId3"/>
              </a:rPr>
              <a:t>http://www.astridlindgren.com.pl/</a:t>
            </a:r>
            <a:endParaRPr lang="pl-PL" sz="1600" dirty="0" smtClean="0"/>
          </a:p>
          <a:p>
            <a:pPr eaLnBrk="1" hangingPunct="1">
              <a:defRPr/>
            </a:pPr>
            <a:r>
              <a:rPr lang="pl-PL" sz="1600" dirty="0" smtClean="0">
                <a:hlinkClick r:id="rId4"/>
              </a:rPr>
              <a:t>http://nk.com.pl/astrid-lindgren/26/pisarz.html</a:t>
            </a:r>
            <a:endParaRPr lang="pl-PL" sz="1600" dirty="0" smtClean="0"/>
          </a:p>
          <a:p>
            <a:pPr eaLnBrk="1" hangingPunct="1">
              <a:defRPr/>
            </a:pPr>
            <a:r>
              <a:rPr lang="pl-PL" sz="1600" dirty="0" smtClean="0">
                <a:hlinkClick r:id="rId5"/>
              </a:rPr>
              <a:t>http://pl.wikiquote.org/wiki/Oskar_i_pani_R%C3%B3%C5%BCa</a:t>
            </a:r>
            <a:endParaRPr lang="pl-PL" sz="1600" dirty="0" smtClean="0"/>
          </a:p>
          <a:p>
            <a:pPr eaLnBrk="1" hangingPunct="1">
              <a:defRPr/>
            </a:pPr>
            <a:r>
              <a:rPr lang="pl-PL" sz="1600" dirty="0" smtClean="0">
                <a:hlinkClick r:id="rId6"/>
              </a:rPr>
              <a:t>http://www.znak.com.pl/kartoteka,ksiazka,3138,Oskar-i-pani-Roza</a:t>
            </a:r>
            <a:endParaRPr lang="pl-PL" sz="1600" dirty="0" smtClean="0"/>
          </a:p>
          <a:p>
            <a:pPr eaLnBrk="1" hangingPunct="1">
              <a:defRPr/>
            </a:pPr>
            <a:r>
              <a:rPr lang="pl-PL" sz="1600" dirty="0" smtClean="0">
                <a:hlinkClick r:id="rId7"/>
              </a:rPr>
              <a:t>http://pl.wikiquote.org/wiki/Forrest_Gump</a:t>
            </a:r>
            <a:endParaRPr lang="pl-PL" sz="1600" dirty="0" smtClean="0"/>
          </a:p>
          <a:p>
            <a:pPr eaLnBrk="1" hangingPunct="1">
              <a:defRPr/>
            </a:pPr>
            <a:r>
              <a:rPr lang="pl-PL" sz="1600" dirty="0" smtClean="0">
                <a:hlinkClick r:id="rId8"/>
              </a:rPr>
              <a:t>http://www.ezylion.pl/forrest-gump-winston-groom/</a:t>
            </a:r>
            <a:endParaRPr lang="pl-PL" sz="1600" dirty="0" smtClean="0"/>
          </a:p>
          <a:p>
            <a:pPr eaLnBrk="1" hangingPunct="1">
              <a:defRPr/>
            </a:pPr>
            <a:r>
              <a:rPr lang="pl-PL" sz="1600" dirty="0" smtClean="0">
                <a:hlinkClick r:id="rId9"/>
              </a:rPr>
              <a:t>http://www.biblionetka.pl/book.aspx?id=444</a:t>
            </a:r>
            <a:endParaRPr lang="pl-PL" sz="1600" dirty="0" smtClean="0"/>
          </a:p>
          <a:p>
            <a:pPr eaLnBrk="1" hangingPunct="1">
              <a:defRPr/>
            </a:pPr>
            <a:r>
              <a:rPr lang="pl-PL" sz="1600" dirty="0" smtClean="0">
                <a:hlinkClick r:id="rId10"/>
              </a:rPr>
              <a:t>http://www.gptyczyn.edomena.pl/bibl/index2.php?option=com_content&amp;do_pdf=1&amp;id=32</a:t>
            </a:r>
            <a:endParaRPr lang="pl-PL" sz="1600" dirty="0" smtClean="0"/>
          </a:p>
          <a:p>
            <a:pPr eaLnBrk="1" hangingPunct="1">
              <a:defRPr/>
            </a:pPr>
            <a:r>
              <a:rPr lang="pl-PL" sz="1600" dirty="0" smtClean="0">
                <a:hlinkClick r:id="rId11"/>
              </a:rPr>
              <a:t>http://merlin.pl/Cale-zdanie-nieboszczyka_Joanna-Chmielewska/browse/product/1,351209.html#fullinfo</a:t>
            </a:r>
            <a:endParaRPr lang="pl-PL" sz="1600" dirty="0" smtClean="0"/>
          </a:p>
          <a:p>
            <a:pPr eaLnBrk="1" hangingPunct="1">
              <a:defRPr/>
            </a:pPr>
            <a:r>
              <a:rPr lang="pl-PL" sz="1600" dirty="0" smtClean="0">
                <a:hlinkClick r:id="rId12"/>
              </a:rPr>
              <a:t>http://www.chmielewska.pl/</a:t>
            </a:r>
            <a:endParaRPr lang="pl-PL" sz="1600" dirty="0" smtClean="0"/>
          </a:p>
          <a:p>
            <a:pPr eaLnBrk="1" hangingPunct="1">
              <a:defRPr/>
            </a:pPr>
            <a:endParaRPr lang="pl-PL" sz="1600" dirty="0" smtClean="0"/>
          </a:p>
          <a:p>
            <a:pPr algn="r" eaLnBrk="1" hangingPunct="1">
              <a:buFont typeface="Wingdings" pitchFamily="2" charset="2"/>
              <a:buNone/>
              <a:defRPr/>
            </a:pPr>
            <a:r>
              <a:rPr lang="pl-PL" dirty="0" smtClean="0"/>
              <a:t>Opracowała Krystyna Lisiecka</a:t>
            </a:r>
          </a:p>
        </p:txBody>
      </p:sp>
      <p:sp>
        <p:nvSpPr>
          <p:cNvPr id="4" name="Symbol zastępczy zawartości 3"/>
          <p:cNvSpPr>
            <a:spLocks noGrp="1"/>
          </p:cNvSpPr>
          <p:nvPr>
            <p:ph sz="half" idx="2"/>
          </p:nvPr>
        </p:nvSpPr>
        <p:spPr>
          <a:xfrm>
            <a:off x="8001000" y="1600200"/>
            <a:ext cx="685800" cy="4530725"/>
          </a:xfrm>
        </p:spPr>
        <p:txBody>
          <a:bodyPr/>
          <a:lstStyle/>
          <a:p>
            <a:pPr eaLnBrk="1" hangingPunct="1">
              <a:defRPr/>
            </a:pPr>
            <a:endParaRPr lang="pl-PL" dirty="0" smtClean="0"/>
          </a:p>
          <a:p>
            <a:pPr eaLnBrk="1" hangingPunct="1">
              <a:defRPr/>
            </a:pPr>
            <a:endParaRPr lang="pl-PL"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a:xfrm>
            <a:off x="457200" y="2133600"/>
            <a:ext cx="8229600" cy="3997325"/>
          </a:xfrm>
        </p:spPr>
        <p:txBody>
          <a:bodyPr/>
          <a:lstStyle/>
          <a:p>
            <a:pPr algn="ctr" eaLnBrk="1" hangingPunct="1">
              <a:buFont typeface="Wingdings" pitchFamily="2" charset="2"/>
              <a:buNone/>
              <a:defRPr/>
            </a:pPr>
            <a:r>
              <a:rPr lang="pl-PL" sz="2800" b="1" i="1" dirty="0" smtClean="0">
                <a:solidFill>
                  <a:schemeClr val="accent6">
                    <a:lumMod val="40000"/>
                    <a:lumOff val="60000"/>
                  </a:schemeClr>
                </a:solidFill>
              </a:rPr>
              <a:t>„Rzeczywiście, często się zdarza, że idzie się do biblioteki, bo chce się książki o znanym tytule, ale główną funkcją biblioteki, a przynajmniej funkcją biblioteki w moim domu i w domach wszystkich znajomych, jakich możemy odwiedzać, jest odkrywanie książek, których istnienia się nie podejrzewało, a które, jak się okazuje, są dla nas niezwykle ważne.”</a:t>
            </a:r>
          </a:p>
          <a:p>
            <a:pPr algn="r" eaLnBrk="1" hangingPunct="1">
              <a:defRPr/>
            </a:pPr>
            <a:r>
              <a:rPr lang="pl-PL" i="1" dirty="0" smtClean="0">
                <a:solidFill>
                  <a:schemeClr val="tx2">
                    <a:lumMod val="60000"/>
                    <a:lumOff val="40000"/>
                  </a:schemeClr>
                </a:solidFill>
              </a:rPr>
              <a:t>Umberto Eco</a:t>
            </a:r>
          </a:p>
          <a:p>
            <a:pPr eaLnBrk="1" hangingPunct="1">
              <a:buFont typeface="Wingdings" pitchFamily="2" charset="2"/>
              <a:buNone/>
              <a:defRPr/>
            </a:pPr>
            <a:endParaRPr lang="pl-PL" dirty="0" smtClean="0">
              <a:solidFill>
                <a:schemeClr val="tx2"/>
              </a:solidFill>
            </a:endParaRPr>
          </a:p>
        </p:txBody>
      </p:sp>
      <p:pic>
        <p:nvPicPr>
          <p:cNvPr id="4099" name="Picture 6" descr="ksiazka_animowana_d"/>
          <p:cNvPicPr>
            <a:picLocks noChangeAspect="1" noChangeArrowheads="1"/>
          </p:cNvPicPr>
          <p:nvPr>
            <p:ph type="title"/>
          </p:nvPr>
        </p:nvPicPr>
        <p:blipFill>
          <a:blip r:embed="rId2" cstate="print"/>
          <a:srcRect/>
          <a:stretch>
            <a:fillRect/>
          </a:stretch>
        </p:blipFill>
        <p:spPr>
          <a:xfrm>
            <a:off x="3419475" y="93663"/>
            <a:ext cx="2160588" cy="1620837"/>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a:xfrm>
            <a:off x="457200" y="277813"/>
            <a:ext cx="8229600" cy="919162"/>
          </a:xfrm>
        </p:spPr>
        <p:txBody>
          <a:bodyPr/>
          <a:lstStyle/>
          <a:p>
            <a:pPr eaLnBrk="1" hangingPunct="1">
              <a:defRPr/>
            </a:pPr>
            <a:r>
              <a:rPr lang="pl-PL" sz="2400" i="1" smtClean="0"/>
              <a:t>„Nazywam się Lisa. Jestem dziewczynką, to chyba od razu widać z imienia. Mam siedem lat i wkrótce skończę osiem.”</a:t>
            </a:r>
            <a:r>
              <a:rPr lang="pl-PL" sz="2400" smtClean="0"/>
              <a:t/>
            </a:r>
            <a:br>
              <a:rPr lang="pl-PL" sz="2400" smtClean="0"/>
            </a:br>
            <a:endParaRPr lang="pl-PL" sz="2400" smtClean="0"/>
          </a:p>
        </p:txBody>
      </p:sp>
      <p:sp>
        <p:nvSpPr>
          <p:cNvPr id="151558" name="Rectangle 6"/>
          <p:cNvSpPr>
            <a:spLocks noGrp="1" noChangeArrowheads="1"/>
          </p:cNvSpPr>
          <p:nvPr>
            <p:ph sz="quarter" idx="2"/>
          </p:nvPr>
        </p:nvSpPr>
        <p:spPr>
          <a:xfrm>
            <a:off x="4214813" y="1268413"/>
            <a:ext cx="4071937" cy="1439862"/>
          </a:xfrm>
        </p:spPr>
        <p:txBody>
          <a:bodyPr/>
          <a:lstStyle/>
          <a:p>
            <a:pPr algn="ctr" eaLnBrk="1" hangingPunct="1">
              <a:buFont typeface="Wingdings" pitchFamily="2" charset="2"/>
              <a:buNone/>
              <a:defRPr/>
            </a:pPr>
            <a:r>
              <a:rPr lang="pl-PL" sz="2800" dirty="0" smtClean="0">
                <a:solidFill>
                  <a:schemeClr val="tx2"/>
                </a:solidFill>
              </a:rPr>
              <a:t>Tak zaczyna się chyba najsławniejsza książka Astrid </a:t>
            </a:r>
            <a:r>
              <a:rPr lang="pl-PL" sz="2800" dirty="0" err="1" smtClean="0">
                <a:solidFill>
                  <a:schemeClr val="tx2"/>
                </a:solidFill>
              </a:rPr>
              <a:t>Lindgren</a:t>
            </a:r>
            <a:r>
              <a:rPr lang="pl-PL" sz="2800" dirty="0" smtClean="0">
                <a:solidFill>
                  <a:schemeClr val="tx2"/>
                </a:solidFill>
              </a:rPr>
              <a:t>. </a:t>
            </a:r>
          </a:p>
        </p:txBody>
      </p:sp>
      <p:sp>
        <p:nvSpPr>
          <p:cNvPr id="151559" name="Rectangle 7"/>
          <p:cNvSpPr>
            <a:spLocks noGrp="1" noChangeArrowheads="1"/>
          </p:cNvSpPr>
          <p:nvPr>
            <p:ph sz="quarter" idx="3"/>
          </p:nvPr>
        </p:nvSpPr>
        <p:spPr>
          <a:xfrm>
            <a:off x="3708400" y="2852738"/>
            <a:ext cx="5256213" cy="3744912"/>
          </a:xfrm>
        </p:spPr>
        <p:txBody>
          <a:bodyPr/>
          <a:lstStyle/>
          <a:p>
            <a:pPr eaLnBrk="1" hangingPunct="1">
              <a:defRPr/>
            </a:pPr>
            <a:r>
              <a:rPr lang="pl-PL" sz="2800" smtClean="0">
                <a:solidFill>
                  <a:schemeClr val="tx2"/>
                </a:solidFill>
              </a:rPr>
              <a:t>"Dzieci z Bullerbyn"- książka dla dzieci napisana przez szwedzką pisarkę Astrid Lindgren w 1947. </a:t>
            </a:r>
          </a:p>
          <a:p>
            <a:pPr eaLnBrk="1" hangingPunct="1">
              <a:defRPr/>
            </a:pPr>
            <a:r>
              <a:rPr lang="pl-PL" sz="2800" smtClean="0">
                <a:solidFill>
                  <a:schemeClr val="tx2"/>
                </a:solidFill>
              </a:rPr>
              <a:t>Bullerbyn to po polsku "Hałasowo"</a:t>
            </a:r>
            <a:r>
              <a:rPr lang="pl-PL" sz="2800" i="1" smtClean="0">
                <a:solidFill>
                  <a:schemeClr val="tx2"/>
                </a:solidFill>
              </a:rPr>
              <a:t> </a:t>
            </a:r>
          </a:p>
          <a:p>
            <a:pPr eaLnBrk="1" hangingPunct="1">
              <a:defRPr/>
            </a:pPr>
            <a:r>
              <a:rPr lang="pl-PL" sz="2800" i="1" smtClean="0">
                <a:solidFill>
                  <a:schemeClr val="tx2"/>
                </a:solidFill>
              </a:rPr>
              <a:t>Dzieci z Bullerbyn</a:t>
            </a:r>
            <a:r>
              <a:rPr lang="pl-PL" sz="2800" smtClean="0">
                <a:solidFill>
                  <a:schemeClr val="tx2"/>
                </a:solidFill>
              </a:rPr>
              <a:t> są w Polsce lekturą szkolną.</a:t>
            </a:r>
          </a:p>
        </p:txBody>
      </p:sp>
      <p:pic>
        <p:nvPicPr>
          <p:cNvPr id="5125" name="Picture 8"/>
          <p:cNvPicPr>
            <a:picLocks noChangeAspect="1" noChangeArrowheads="1"/>
          </p:cNvPicPr>
          <p:nvPr>
            <p:ph sz="half" idx="1"/>
          </p:nvPr>
        </p:nvPicPr>
        <p:blipFill>
          <a:blip r:embed="rId2" cstate="print"/>
          <a:srcRect/>
          <a:stretch>
            <a:fillRect/>
          </a:stretch>
        </p:blipFill>
        <p:spPr>
          <a:xfrm>
            <a:off x="642938" y="1484313"/>
            <a:ext cx="2832100" cy="403225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lstStyle/>
          <a:p>
            <a:pPr eaLnBrk="1" hangingPunct="1">
              <a:defRPr/>
            </a:pPr>
            <a:endParaRPr lang="pl-PL" dirty="0" smtClean="0"/>
          </a:p>
        </p:txBody>
      </p:sp>
      <p:sp>
        <p:nvSpPr>
          <p:cNvPr id="154629" name="Rectangle 5"/>
          <p:cNvSpPr>
            <a:spLocks noGrp="1" noChangeArrowheads="1"/>
          </p:cNvSpPr>
          <p:nvPr>
            <p:ph sz="half" idx="1"/>
          </p:nvPr>
        </p:nvSpPr>
        <p:spPr>
          <a:xfrm>
            <a:off x="539750" y="1412875"/>
            <a:ext cx="4675188" cy="4718050"/>
          </a:xfrm>
        </p:spPr>
        <p:txBody>
          <a:bodyPr/>
          <a:lstStyle/>
          <a:p>
            <a:pPr algn="ctr" eaLnBrk="1" hangingPunct="1">
              <a:buFont typeface="Wingdings" pitchFamily="2" charset="2"/>
              <a:buNone/>
              <a:defRPr/>
            </a:pPr>
            <a:r>
              <a:rPr lang="pl-PL" sz="2400" dirty="0" smtClean="0">
                <a:solidFill>
                  <a:schemeClr val="tx2"/>
                </a:solidFill>
              </a:rPr>
              <a:t>	</a:t>
            </a:r>
            <a:r>
              <a:rPr lang="pl-PL" sz="2600" b="1" dirty="0" smtClean="0">
                <a:solidFill>
                  <a:schemeClr val="tx2"/>
                </a:solidFill>
              </a:rPr>
              <a:t>Jest to książka pełna ciepła i niebanalnego poczucia humoru, przedstawia szczęśliwe i pełne przygód dzieciństwo mieszkańców małej wioski. Z pozoru jest to prosta historyjka widziana oczami kilkuletniej Lisy. Tak naprawdę jednak "Dzieci z </a:t>
            </a:r>
            <a:r>
              <a:rPr lang="pl-PL" sz="2600" b="1" dirty="0" err="1" smtClean="0">
                <a:solidFill>
                  <a:schemeClr val="tx2"/>
                </a:solidFill>
              </a:rPr>
              <a:t>Bullerbyn</a:t>
            </a:r>
            <a:r>
              <a:rPr lang="pl-PL" sz="2600" b="1" dirty="0" smtClean="0">
                <a:solidFill>
                  <a:schemeClr val="tx2"/>
                </a:solidFill>
              </a:rPr>
              <a:t>" są opowieścią o dzieciństwie, marzeniach i beztrosce. </a:t>
            </a:r>
          </a:p>
        </p:txBody>
      </p:sp>
      <p:pic>
        <p:nvPicPr>
          <p:cNvPr id="6148" name="Picture 7"/>
          <p:cNvPicPr>
            <a:picLocks noChangeAspect="1" noChangeArrowheads="1"/>
          </p:cNvPicPr>
          <p:nvPr>
            <p:ph sz="half" idx="2"/>
          </p:nvPr>
        </p:nvPicPr>
        <p:blipFill>
          <a:blip r:embed="rId2" cstate="print"/>
          <a:srcRect/>
          <a:stretch>
            <a:fillRect/>
          </a:stretch>
        </p:blipFill>
        <p:spPr>
          <a:xfrm>
            <a:off x="5500688" y="1292225"/>
            <a:ext cx="3000375" cy="43100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0" name="Rectangle 8"/>
          <p:cNvSpPr>
            <a:spLocks noGrp="1" noChangeArrowheads="1"/>
          </p:cNvSpPr>
          <p:nvPr>
            <p:ph type="title"/>
          </p:nvPr>
        </p:nvSpPr>
        <p:spPr/>
        <p:txBody>
          <a:bodyPr/>
          <a:lstStyle/>
          <a:p>
            <a:pPr eaLnBrk="1" hangingPunct="1">
              <a:defRPr/>
            </a:pPr>
            <a:endParaRPr lang="pl-PL" smtClean="0"/>
          </a:p>
        </p:txBody>
      </p:sp>
      <p:sp>
        <p:nvSpPr>
          <p:cNvPr id="156682" name="Rectangle 10"/>
          <p:cNvSpPr>
            <a:spLocks noGrp="1" noChangeArrowheads="1"/>
          </p:cNvSpPr>
          <p:nvPr>
            <p:ph sz="quarter" idx="2"/>
          </p:nvPr>
        </p:nvSpPr>
        <p:spPr>
          <a:xfrm>
            <a:off x="107950" y="4076700"/>
            <a:ext cx="4387850" cy="2054225"/>
          </a:xfrm>
        </p:spPr>
        <p:txBody>
          <a:bodyPr/>
          <a:lstStyle/>
          <a:p>
            <a:pPr algn="ctr" eaLnBrk="1" hangingPunct="1">
              <a:buFont typeface="Wingdings" pitchFamily="2" charset="2"/>
              <a:buNone/>
              <a:defRPr/>
            </a:pPr>
            <a:r>
              <a:rPr lang="pl-PL" sz="2400" b="1" i="1" dirty="0" smtClean="0">
                <a:solidFill>
                  <a:schemeClr val="accent6">
                    <a:lumMod val="60000"/>
                    <a:lumOff val="40000"/>
                  </a:schemeClr>
                </a:solidFill>
              </a:rPr>
              <a:t>„Uważam, że całe życie było bardzo miłe, ale najwspanialsze ze wszystkiego było dzieciństwo”</a:t>
            </a:r>
            <a:endParaRPr lang="pl-PL" sz="2400" dirty="0" smtClean="0">
              <a:solidFill>
                <a:schemeClr val="accent6">
                  <a:lumMod val="60000"/>
                  <a:lumOff val="40000"/>
                </a:schemeClr>
              </a:solidFill>
            </a:endParaRPr>
          </a:p>
          <a:p>
            <a:pPr algn="ctr" eaLnBrk="1" hangingPunct="1">
              <a:buFont typeface="Wingdings" pitchFamily="2" charset="2"/>
              <a:buNone/>
              <a:defRPr/>
            </a:pPr>
            <a:r>
              <a:rPr lang="pl-PL" sz="2400" dirty="0" smtClean="0">
                <a:solidFill>
                  <a:schemeClr val="accent6">
                    <a:lumMod val="60000"/>
                    <a:lumOff val="40000"/>
                  </a:schemeClr>
                </a:solidFill>
              </a:rPr>
              <a:t>Astrid </a:t>
            </a:r>
            <a:r>
              <a:rPr lang="pl-PL" sz="2400" dirty="0" err="1" smtClean="0">
                <a:solidFill>
                  <a:schemeClr val="accent6">
                    <a:lumMod val="60000"/>
                    <a:lumOff val="40000"/>
                  </a:schemeClr>
                </a:solidFill>
              </a:rPr>
              <a:t>Lindgren</a:t>
            </a:r>
            <a:r>
              <a:rPr lang="pl-PL" sz="2400" dirty="0" smtClean="0">
                <a:solidFill>
                  <a:schemeClr val="accent6">
                    <a:lumMod val="60000"/>
                    <a:lumOff val="40000"/>
                  </a:schemeClr>
                </a:solidFill>
              </a:rPr>
              <a:t> (1907-2002) </a:t>
            </a:r>
          </a:p>
        </p:txBody>
      </p:sp>
      <p:sp>
        <p:nvSpPr>
          <p:cNvPr id="156683" name="Rectangle 11"/>
          <p:cNvSpPr>
            <a:spLocks noGrp="1" noChangeArrowheads="1"/>
          </p:cNvSpPr>
          <p:nvPr>
            <p:ph sz="half" idx="3"/>
          </p:nvPr>
        </p:nvSpPr>
        <p:spPr>
          <a:xfrm>
            <a:off x="4648200" y="214313"/>
            <a:ext cx="4387850" cy="6310312"/>
          </a:xfrm>
        </p:spPr>
        <p:txBody>
          <a:bodyPr/>
          <a:lstStyle/>
          <a:p>
            <a:pPr algn="ctr" eaLnBrk="1" hangingPunct="1">
              <a:buFont typeface="Wingdings" pitchFamily="2" charset="2"/>
              <a:buNone/>
              <a:defRPr/>
            </a:pPr>
            <a:r>
              <a:rPr lang="pl-PL" sz="2000" dirty="0" smtClean="0">
                <a:solidFill>
                  <a:schemeClr val="accent6">
                    <a:lumMod val="40000"/>
                    <a:lumOff val="60000"/>
                  </a:schemeClr>
                </a:solidFill>
              </a:rPr>
              <a:t> 	Bohaterowie przeżywają tam wspaniałe przygody w kolejnych porach roku i żyją tak radośnie, jak powinno żyć każde dziecko... Naturalne uczucia i kapitalne poczucie humoru, zabawne sytuacje przeplatają się ze świętami, szkolnymi wydarzeniami, zabawą i pracą. </a:t>
            </a:r>
          </a:p>
          <a:p>
            <a:pPr algn="ctr" eaLnBrk="1" hangingPunct="1">
              <a:buFont typeface="Wingdings" pitchFamily="2" charset="2"/>
              <a:buNone/>
              <a:defRPr/>
            </a:pPr>
            <a:r>
              <a:rPr lang="pl-PL" sz="2000" dirty="0" smtClean="0">
                <a:solidFill>
                  <a:schemeClr val="accent6">
                    <a:lumMod val="40000"/>
                    <a:lumOff val="60000"/>
                  </a:schemeClr>
                </a:solidFill>
              </a:rPr>
              <a:t>	W tym świecie jest równowaga i określone są zasady postępowania. Dzieci są dziećmi, a dorośli właściwie reagują na ich zachowania. Istnieją nagrody i kary. I wszystko jest jasne. </a:t>
            </a:r>
          </a:p>
          <a:p>
            <a:pPr eaLnBrk="1" hangingPunct="1">
              <a:defRPr/>
            </a:pPr>
            <a:endParaRPr lang="pl-PL" sz="2000" dirty="0" smtClean="0"/>
          </a:p>
          <a:p>
            <a:pPr algn="ctr" eaLnBrk="1" hangingPunct="1">
              <a:buFont typeface="Wingdings" pitchFamily="2" charset="2"/>
              <a:buNone/>
              <a:defRPr/>
            </a:pPr>
            <a:r>
              <a:rPr lang="pl-PL" sz="2400" b="1" dirty="0" smtClean="0"/>
              <a:t>Książka kultowa, niezastąpiona, idealna dla każdego.</a:t>
            </a:r>
          </a:p>
          <a:p>
            <a:pPr eaLnBrk="1" hangingPunct="1">
              <a:defRPr/>
            </a:pPr>
            <a:endParaRPr lang="pl-PL" sz="2400" b="1" dirty="0" smtClean="0"/>
          </a:p>
        </p:txBody>
      </p:sp>
      <p:pic>
        <p:nvPicPr>
          <p:cNvPr id="7173" name="sekcja4" descr="Astrid Lindgren (1907-2002): Uważam, że całe życie było bardzo miłe, ale najwspanialsze ze wszystkiego było dzieciństwo"/>
          <p:cNvPicPr>
            <a:picLocks noChangeAspect="1" noChangeArrowheads="1"/>
          </p:cNvPicPr>
          <p:nvPr>
            <p:ph sz="quarter" idx="1"/>
          </p:nvPr>
        </p:nvPicPr>
        <p:blipFill>
          <a:blip r:embed="rId2" cstate="print"/>
          <a:srcRect/>
          <a:stretch>
            <a:fillRect/>
          </a:stretch>
        </p:blipFill>
        <p:spPr>
          <a:xfrm>
            <a:off x="468313" y="836613"/>
            <a:ext cx="4321175" cy="2909887"/>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179388" y="115888"/>
            <a:ext cx="8507412" cy="6481762"/>
          </a:xfrm>
        </p:spPr>
        <p:txBody>
          <a:bodyPr/>
          <a:lstStyle/>
          <a:p>
            <a:pPr eaLnBrk="1" hangingPunct="1">
              <a:lnSpc>
                <a:spcPct val="80000"/>
              </a:lnSpc>
              <a:buFont typeface="Wingdings" pitchFamily="2" charset="2"/>
              <a:buNone/>
              <a:defRPr/>
            </a:pPr>
            <a:r>
              <a:rPr lang="pl-PL" sz="2000" smtClean="0"/>
              <a:t>	</a:t>
            </a:r>
            <a:r>
              <a:rPr lang="pl-PL" sz="2400" smtClean="0"/>
              <a:t>Ile masz lat, ciociu Różo?</a:t>
            </a:r>
            <a:br>
              <a:rPr lang="pl-PL" sz="2400" smtClean="0"/>
            </a:br>
            <a:r>
              <a:rPr lang="pl-PL" sz="2400" smtClean="0"/>
              <a:t>- Potrafisz zapamiętać trzynastocyfrową liczbę, Oskarku?</a:t>
            </a:r>
            <a:br>
              <a:rPr lang="pl-PL" sz="2400" smtClean="0"/>
            </a:br>
            <a:r>
              <a:rPr lang="pl-PL" sz="2400" smtClean="0"/>
              <a:t>- Och! Chyba przesadzasz!</a:t>
            </a:r>
            <a:br>
              <a:rPr lang="pl-PL" sz="2400" smtClean="0"/>
            </a:br>
            <a:r>
              <a:rPr lang="pl-PL" sz="2400" smtClean="0"/>
              <a:t>- Nie. Lepiej, żeby nie wiedziano tu, ile mam lat, bo wyrzucą mnie i więcej się nie zobaczymy.</a:t>
            </a:r>
            <a:br>
              <a:rPr lang="pl-PL" sz="2400" smtClean="0"/>
            </a:br>
            <a:r>
              <a:rPr lang="pl-PL" sz="2400" smtClean="0"/>
              <a:t>- Dlaczego?</a:t>
            </a:r>
            <a:br>
              <a:rPr lang="pl-PL" sz="2400" smtClean="0"/>
            </a:br>
            <a:r>
              <a:rPr lang="pl-PL" sz="2400" smtClean="0"/>
              <a:t>- Jestem tu nielegalnie. Jest pewna granica wieku, żeby być wolontariuszką. A ja ją dawno przekroczyłam.</a:t>
            </a:r>
            <a:br>
              <a:rPr lang="pl-PL" sz="2400" smtClean="0"/>
            </a:br>
            <a:r>
              <a:rPr lang="pl-PL" sz="2400" smtClean="0"/>
              <a:t>- Jesteś przeterminowana?</a:t>
            </a:r>
            <a:br>
              <a:rPr lang="pl-PL" sz="2400" smtClean="0"/>
            </a:br>
            <a:r>
              <a:rPr lang="pl-PL" sz="2400" smtClean="0"/>
              <a:t>- Tak.</a:t>
            </a:r>
            <a:br>
              <a:rPr lang="pl-PL" sz="2400" smtClean="0"/>
            </a:br>
            <a:r>
              <a:rPr lang="pl-PL" sz="2400" smtClean="0"/>
              <a:t>- Jak jogurt?</a:t>
            </a:r>
            <a:br>
              <a:rPr lang="pl-PL" sz="2400" smtClean="0"/>
            </a:br>
            <a:r>
              <a:rPr lang="pl-PL" sz="2400" smtClean="0"/>
              <a:t>- Ćśś!</a:t>
            </a:r>
            <a:br>
              <a:rPr lang="pl-PL" sz="2400" smtClean="0"/>
            </a:br>
            <a:r>
              <a:rPr lang="pl-PL" sz="2400" smtClean="0"/>
              <a:t>- Dobrze! Nikomu nie powiem.</a:t>
            </a:r>
            <a:br>
              <a:rPr lang="pl-PL" sz="2400" smtClean="0"/>
            </a:br>
            <a:r>
              <a:rPr lang="pl-PL" sz="2400" smtClean="0"/>
              <a:t>Była cholernie odważna, że wyznała mi swój sekret. Ale dobrze trafiła. Nie pisnę słowa, chociaż dziwię się, że przy tych wszystkich zmarszczkach, które jak promienie słońca okalają jej oczy, nikt się jeszcze nie domyślił.</a:t>
            </a:r>
            <a:br>
              <a:rPr lang="pl-PL" sz="2400" smtClean="0"/>
            </a:br>
            <a:r>
              <a:rPr lang="pl-PL" sz="2000" smtClean="0"/>
              <a:t/>
            </a:r>
            <a:br>
              <a:rPr lang="pl-PL" sz="2000" smtClean="0"/>
            </a:br>
            <a:endParaRPr lang="pl-PL" sz="2000" smtClean="0"/>
          </a:p>
        </p:txBody>
      </p:sp>
      <p:pic>
        <p:nvPicPr>
          <p:cNvPr id="8195" name="Picture 4" descr="ksiazki"/>
          <p:cNvPicPr>
            <a:picLocks noChangeAspect="1" noChangeArrowheads="1"/>
          </p:cNvPicPr>
          <p:nvPr>
            <p:ph type="title"/>
          </p:nvPr>
        </p:nvPicPr>
        <p:blipFill>
          <a:blip r:embed="rId2" cstate="print"/>
          <a:srcRect/>
          <a:stretch>
            <a:fillRect/>
          </a:stretch>
        </p:blipFill>
        <p:spPr>
          <a:xfrm>
            <a:off x="3708400" y="5157788"/>
            <a:ext cx="2160588" cy="1544637"/>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0" y="404813"/>
            <a:ext cx="8686800" cy="6192837"/>
          </a:xfrm>
        </p:spPr>
        <p:txBody>
          <a:bodyPr/>
          <a:lstStyle/>
          <a:p>
            <a:pPr eaLnBrk="1" hangingPunct="1">
              <a:lnSpc>
                <a:spcPct val="90000"/>
              </a:lnSpc>
              <a:buFont typeface="Wingdings" pitchFamily="2" charset="2"/>
              <a:buNone/>
              <a:defRPr/>
            </a:pPr>
            <a:r>
              <a:rPr lang="pl-PL" sz="2400" smtClean="0"/>
              <a:t>		Innym razem poznałem jej kolejny sekret i teraz już, Panie Boże, na pewno skojarzysz, o kogo chodzi.</a:t>
            </a:r>
            <a:br>
              <a:rPr lang="pl-PL" sz="2400" smtClean="0"/>
            </a:br>
            <a:r>
              <a:rPr lang="pl-PL" sz="2400" smtClean="0"/>
              <a:t>Spacerowaliśmy po szpitalnym parku i nagle wdepnęła w kupę.</a:t>
            </a:r>
            <a:br>
              <a:rPr lang="pl-PL" sz="2400" smtClean="0"/>
            </a:br>
            <a:r>
              <a:rPr lang="pl-PL" sz="2400" smtClean="0"/>
              <a:t>- Cholera!</a:t>
            </a:r>
            <a:br>
              <a:rPr lang="pl-PL" sz="2400" smtClean="0"/>
            </a:br>
            <a:r>
              <a:rPr lang="pl-PL" sz="2400" smtClean="0"/>
              <a:t>- Ciociu, brzydko się wyrażasz!</a:t>
            </a:r>
            <a:br>
              <a:rPr lang="pl-PL" sz="2400" smtClean="0"/>
            </a:br>
            <a:r>
              <a:rPr lang="pl-PL" sz="2400" smtClean="0"/>
              <a:t>- Odczep się, szczeniaku, mówię, jak mi się podoba.</a:t>
            </a:r>
            <a:br>
              <a:rPr lang="pl-PL" sz="2400" smtClean="0"/>
            </a:br>
            <a:r>
              <a:rPr lang="pl-PL" sz="2400" smtClean="0"/>
              <a:t>- Och, ciociu Różo.</a:t>
            </a:r>
            <a:br>
              <a:rPr lang="pl-PL" sz="2400" smtClean="0"/>
            </a:br>
            <a:r>
              <a:rPr lang="pl-PL" sz="2400" smtClean="0"/>
              <a:t>- I rusz tyłek. To jest, kurde, spacer, a nie wyścigi ślimaków.</a:t>
            </a:r>
            <a:br>
              <a:rPr lang="pl-PL" sz="2400" smtClean="0"/>
            </a:br>
            <a:r>
              <a:rPr lang="pl-PL" sz="2400" smtClean="0"/>
              <a:t>Kiedy siedliśmy na ławce, żeby zjeść cukierka, spytałem:</a:t>
            </a:r>
            <a:br>
              <a:rPr lang="pl-PL" sz="2400" smtClean="0"/>
            </a:br>
            <a:r>
              <a:rPr lang="pl-PL" sz="2400" smtClean="0"/>
              <a:t>- Dlaczego tak brzydko mówisz?</a:t>
            </a:r>
            <a:br>
              <a:rPr lang="pl-PL" sz="2400" smtClean="0"/>
            </a:br>
            <a:r>
              <a:rPr lang="pl-PL" sz="2400" smtClean="0"/>
              <a:t>- Skrzywienie zawodowe, Oskarku. W moim zawodzie nie miałam żadnych szans, jeśli nie używałam mocnych słów.</a:t>
            </a:r>
            <a:br>
              <a:rPr lang="pl-PL" sz="2400" smtClean="0"/>
            </a:br>
            <a:r>
              <a:rPr lang="pl-PL" sz="2400" smtClean="0"/>
              <a:t>- A jaki był twój zawód?</a:t>
            </a:r>
            <a:br>
              <a:rPr lang="pl-PL" sz="2400" smtClean="0"/>
            </a:br>
            <a:r>
              <a:rPr lang="pl-PL" sz="2400" smtClean="0"/>
              <a:t>- Nie uwierzysz, jeśli ci powiem...</a:t>
            </a:r>
            <a:br>
              <a:rPr lang="pl-PL" sz="2400" smtClean="0"/>
            </a:br>
            <a:r>
              <a:rPr lang="pl-PL" sz="2400" smtClean="0"/>
              <a:t>- Przysięgam ci, że uwierzę.</a:t>
            </a:r>
            <a:br>
              <a:rPr lang="pl-PL" sz="2400" smtClean="0"/>
            </a:br>
            <a:r>
              <a:rPr lang="pl-PL" sz="2400" smtClean="0"/>
              <a:t>- Byłam zapaśniczką.</a:t>
            </a:r>
            <a:br>
              <a:rPr lang="pl-PL" sz="2400" smtClean="0"/>
            </a:br>
            <a:r>
              <a:rPr lang="pl-PL" sz="2400" smtClean="0"/>
              <a:t>- Bujasz!</a:t>
            </a:r>
            <a:br>
              <a:rPr lang="pl-PL" sz="2400" smtClean="0"/>
            </a:br>
            <a:r>
              <a:rPr lang="pl-PL" sz="2400" smtClean="0"/>
              <a:t>- Byłam zapaśniczką! Nazywano mnie Dusicielką z Langwedocji.</a:t>
            </a:r>
          </a:p>
          <a:p>
            <a:pPr eaLnBrk="1" hangingPunct="1">
              <a:lnSpc>
                <a:spcPct val="90000"/>
              </a:lnSpc>
              <a:defRPr/>
            </a:pPr>
            <a:endParaRPr lang="pl-PL" sz="2400" smtClean="0"/>
          </a:p>
        </p:txBody>
      </p:sp>
      <p:pic>
        <p:nvPicPr>
          <p:cNvPr id="9219" name="Picture 6" descr="bOOk_by_tju_tjuu"/>
          <p:cNvPicPr>
            <a:picLocks noChangeAspect="1" noChangeArrowheads="1"/>
          </p:cNvPicPr>
          <p:nvPr>
            <p:ph type="title"/>
          </p:nvPr>
        </p:nvPicPr>
        <p:blipFill>
          <a:blip r:embed="rId2" cstate="print"/>
          <a:srcRect/>
          <a:stretch>
            <a:fillRect/>
          </a:stretch>
        </p:blipFill>
        <p:spPr>
          <a:xfrm>
            <a:off x="6227763" y="4365625"/>
            <a:ext cx="2520950" cy="167957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r" eaLnBrk="1" hangingPunct="1">
              <a:defRPr/>
            </a:pPr>
            <a:r>
              <a:rPr lang="pl-PL" sz="3600" dirty="0" smtClean="0"/>
              <a:t>„Oskar i pani Róża”  </a:t>
            </a:r>
            <a:br>
              <a:rPr lang="pl-PL" sz="3600" dirty="0" smtClean="0"/>
            </a:br>
            <a:r>
              <a:rPr lang="pl-PL" sz="3600" dirty="0" smtClean="0">
                <a:hlinkClick r:id="rId2"/>
              </a:rPr>
              <a:t>Eric-Emmanuel Schmitt</a:t>
            </a:r>
            <a:r>
              <a:rPr lang="pl-PL" sz="4000" dirty="0" smtClean="0"/>
              <a:t> </a:t>
            </a:r>
          </a:p>
        </p:txBody>
      </p:sp>
      <p:sp>
        <p:nvSpPr>
          <p:cNvPr id="161795" name="Rectangle 3"/>
          <p:cNvSpPr>
            <a:spLocks noGrp="1" noChangeArrowheads="1"/>
          </p:cNvSpPr>
          <p:nvPr>
            <p:ph type="body" sz="half" idx="1"/>
          </p:nvPr>
        </p:nvSpPr>
        <p:spPr>
          <a:xfrm>
            <a:off x="1908175" y="1714500"/>
            <a:ext cx="6985000" cy="4857750"/>
          </a:xfrm>
        </p:spPr>
        <p:txBody>
          <a:bodyPr/>
          <a:lstStyle/>
          <a:p>
            <a:pPr algn="ctr" eaLnBrk="1" hangingPunct="1">
              <a:lnSpc>
                <a:spcPct val="90000"/>
              </a:lnSpc>
              <a:buFont typeface="Wingdings" pitchFamily="2" charset="2"/>
              <a:buNone/>
              <a:defRPr/>
            </a:pPr>
            <a:r>
              <a:rPr lang="pl-PL" sz="2400" dirty="0" smtClean="0"/>
              <a:t>		"Oskar i pani Róża" to opowieść kilkuletniego chłopca o życiu. Prostota wypowiedzi Oskara często zaskakuje, śmieszy, bawi, ale i skłania do refleksji... Każdy dzień to dla niego 10 lat życia. 	</a:t>
            </a:r>
          </a:p>
          <a:p>
            <a:pPr algn="ctr" eaLnBrk="1" hangingPunct="1">
              <a:lnSpc>
                <a:spcPct val="90000"/>
              </a:lnSpc>
              <a:buFont typeface="Wingdings" pitchFamily="2" charset="2"/>
              <a:buNone/>
              <a:defRPr/>
            </a:pPr>
            <a:r>
              <a:rPr lang="pl-PL" sz="2400" dirty="0" smtClean="0"/>
              <a:t>		Niebywałe, jak w zaledwie niecałe dwa tygodnie można przeżyć całe życie. W obliczu nadchodzącego kresu, chłopiec wykorzystuje każdą chwilę, dorasta, „żeni się”, ma kłopoty z dziewczynami, starzeje się, umiera - jak każdy z nas, tyle, że bardzo wcześnie. 	</a:t>
            </a:r>
          </a:p>
          <a:p>
            <a:pPr algn="ctr" eaLnBrk="1" hangingPunct="1">
              <a:lnSpc>
                <a:spcPct val="90000"/>
              </a:lnSpc>
              <a:buFont typeface="Wingdings" pitchFamily="2" charset="2"/>
              <a:buNone/>
              <a:defRPr/>
            </a:pPr>
            <a:r>
              <a:rPr lang="pl-PL" sz="2400" dirty="0" smtClean="0"/>
              <a:t>	</a:t>
            </a:r>
          </a:p>
          <a:p>
            <a:pPr algn="ctr" eaLnBrk="1" hangingPunct="1">
              <a:lnSpc>
                <a:spcPct val="90000"/>
              </a:lnSpc>
              <a:buFont typeface="Wingdings" pitchFamily="2" charset="2"/>
              <a:buNone/>
              <a:defRPr/>
            </a:pPr>
            <a:r>
              <a:rPr lang="pl-PL" sz="2400" dirty="0" smtClean="0"/>
              <a:t>Jednak nie długość, a jakość życia się liczy a jemu musiało wystarczyć te jedenaście dni. </a:t>
            </a:r>
          </a:p>
        </p:txBody>
      </p:sp>
      <p:pic>
        <p:nvPicPr>
          <p:cNvPr id="10244" name="Picture 4"/>
          <p:cNvPicPr>
            <a:picLocks noChangeAspect="1" noChangeArrowheads="1"/>
          </p:cNvPicPr>
          <p:nvPr>
            <p:ph sz="half" idx="2"/>
          </p:nvPr>
        </p:nvPicPr>
        <p:blipFill>
          <a:blip r:embed="rId3" cstate="print"/>
          <a:srcRect/>
          <a:stretch>
            <a:fillRect/>
          </a:stretch>
        </p:blipFill>
        <p:spPr>
          <a:xfrm>
            <a:off x="323850" y="476250"/>
            <a:ext cx="1890713" cy="24511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p:txBody>
          <a:bodyPr/>
          <a:lstStyle/>
          <a:p>
            <a:pPr eaLnBrk="1" hangingPunct="1">
              <a:defRPr/>
            </a:pPr>
            <a:endParaRPr lang="pl-PL" smtClean="0"/>
          </a:p>
        </p:txBody>
      </p:sp>
      <p:sp>
        <p:nvSpPr>
          <p:cNvPr id="162823" name="Rectangle 7"/>
          <p:cNvSpPr>
            <a:spLocks noGrp="1" noChangeArrowheads="1"/>
          </p:cNvSpPr>
          <p:nvPr>
            <p:ph sz="half" idx="3"/>
          </p:nvPr>
        </p:nvSpPr>
        <p:spPr>
          <a:xfrm>
            <a:off x="3132138" y="476250"/>
            <a:ext cx="5903912" cy="6192838"/>
          </a:xfrm>
        </p:spPr>
        <p:txBody>
          <a:bodyPr/>
          <a:lstStyle/>
          <a:p>
            <a:pPr algn="ctr" eaLnBrk="1" hangingPunct="1">
              <a:buFont typeface="Wingdings" pitchFamily="2" charset="2"/>
              <a:buNone/>
              <a:defRPr/>
            </a:pPr>
            <a:r>
              <a:rPr lang="pl-PL" sz="2400" dirty="0" smtClean="0"/>
              <a:t>		</a:t>
            </a:r>
            <a:r>
              <a:rPr lang="pl-PL" sz="2800" dirty="0" smtClean="0">
                <a:solidFill>
                  <a:schemeClr val="tx2"/>
                </a:solidFill>
              </a:rPr>
              <a:t>Jego listy do Boga są bardzo szczere, nie bawi się w wyszukane słowa, Boga traktuje jak kumpla. </a:t>
            </a:r>
          </a:p>
          <a:p>
            <a:pPr algn="ctr" eaLnBrk="1" hangingPunct="1">
              <a:buFont typeface="Wingdings" pitchFamily="2" charset="2"/>
              <a:buNone/>
              <a:defRPr/>
            </a:pPr>
            <a:r>
              <a:rPr lang="pl-PL" sz="2800" dirty="0" smtClean="0">
                <a:solidFill>
                  <a:schemeClr val="tx2"/>
                </a:solidFill>
              </a:rPr>
              <a:t>	Niedługo przed śmiercią dostrzega Go o poranku. </a:t>
            </a:r>
          </a:p>
          <a:p>
            <a:pPr algn="ctr" eaLnBrk="1" hangingPunct="1">
              <a:buFont typeface="Wingdings" pitchFamily="2" charset="2"/>
              <a:buNone/>
              <a:defRPr/>
            </a:pPr>
            <a:r>
              <a:rPr lang="pl-PL" sz="2800" dirty="0" smtClean="0">
                <a:solidFill>
                  <a:schemeClr val="tx2"/>
                </a:solidFill>
              </a:rPr>
              <a:t>Kiedy wszyscy śpią. Oskar wypowiada słowa, które zapadają głęboko w pamięć: </a:t>
            </a:r>
          </a:p>
          <a:p>
            <a:pPr algn="ctr" eaLnBrk="1" hangingPunct="1">
              <a:buFont typeface="Wingdings" pitchFamily="2" charset="2"/>
              <a:buNone/>
              <a:defRPr/>
            </a:pPr>
            <a:r>
              <a:rPr lang="pl-PL" sz="2800" dirty="0" smtClean="0">
                <a:solidFill>
                  <a:schemeClr val="tx2"/>
                </a:solidFill>
              </a:rPr>
              <a:t>	</a:t>
            </a:r>
          </a:p>
          <a:p>
            <a:pPr algn="ctr" eaLnBrk="1" hangingPunct="1">
              <a:buFont typeface="Wingdings" pitchFamily="2" charset="2"/>
              <a:buNone/>
              <a:defRPr/>
            </a:pPr>
            <a:r>
              <a:rPr lang="pl-PL" sz="2800" b="1" dirty="0" smtClean="0">
                <a:solidFill>
                  <a:schemeClr val="tx2"/>
                </a:solidFill>
              </a:rPr>
              <a:t>„Zrozumiałem, że jesteś obok. </a:t>
            </a:r>
          </a:p>
          <a:p>
            <a:pPr algn="ctr" eaLnBrk="1" hangingPunct="1">
              <a:buFont typeface="Wingdings" pitchFamily="2" charset="2"/>
              <a:buNone/>
              <a:defRPr/>
            </a:pPr>
            <a:r>
              <a:rPr lang="pl-PL" sz="2800" b="1" dirty="0" smtClean="0">
                <a:solidFill>
                  <a:schemeClr val="tx2"/>
                </a:solidFill>
              </a:rPr>
              <a:t>Że zdradzasz mi swój sekret: codziennie patrz na świat, jakbyś oglądał go po raz pierwszy”.</a:t>
            </a:r>
          </a:p>
        </p:txBody>
      </p:sp>
      <p:pic>
        <p:nvPicPr>
          <p:cNvPr id="11268" name="Picture 8"/>
          <p:cNvPicPr>
            <a:picLocks noChangeAspect="1" noChangeArrowheads="1"/>
          </p:cNvPicPr>
          <p:nvPr>
            <p:ph sz="quarter" idx="1"/>
          </p:nvPr>
        </p:nvPicPr>
        <p:blipFill>
          <a:blip r:embed="rId2" cstate="print"/>
          <a:srcRect/>
          <a:stretch>
            <a:fillRect/>
          </a:stretch>
        </p:blipFill>
        <p:spPr>
          <a:xfrm>
            <a:off x="468313" y="1773238"/>
            <a:ext cx="2389187" cy="3413125"/>
          </a:xfrm>
          <a:noFill/>
        </p:spPr>
      </p:pic>
      <p:sp>
        <p:nvSpPr>
          <p:cNvPr id="162826" name="Rectangle 10"/>
          <p:cNvSpPr>
            <a:spLocks noGrp="1" noChangeArrowheads="1"/>
          </p:cNvSpPr>
          <p:nvPr>
            <p:ph sz="quarter" idx="2"/>
          </p:nvPr>
        </p:nvSpPr>
        <p:spPr/>
        <p:txBody>
          <a:bodyPr/>
          <a:lstStyle/>
          <a:p>
            <a:pPr eaLnBrk="1" hangingPunct="1">
              <a:defRPr/>
            </a:pPr>
            <a:endParaRPr lang="pl-PL"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lon">
  <a:themeElements>
    <a:clrScheme name="Klo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Klon">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lo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Klon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Klon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Klon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Klon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Klon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Klon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Klon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Klon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463</TotalTime>
  <Words>325</Words>
  <Application>Microsoft Office PowerPoint</Application>
  <PresentationFormat>Pokaz na ekranie (4:3)</PresentationFormat>
  <Paragraphs>83</Paragraphs>
  <Slides>19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Times New Roman</vt:lpstr>
      <vt:lpstr>Arial</vt:lpstr>
      <vt:lpstr>Wingdings</vt:lpstr>
      <vt:lpstr>Calibri</vt:lpstr>
      <vt:lpstr>Klon</vt:lpstr>
      <vt:lpstr>POLECAM KSIĄŻKI...   czyli coś optymistycznego </vt:lpstr>
      <vt:lpstr>Slajd 2</vt:lpstr>
      <vt:lpstr>„Nazywam się Lisa. Jestem dziewczynką, to chyba od razu widać z imienia. Mam siedem lat i wkrótce skończę osiem.” </vt:lpstr>
      <vt:lpstr>Slajd 4</vt:lpstr>
      <vt:lpstr>Slajd 5</vt:lpstr>
      <vt:lpstr>Slajd 6</vt:lpstr>
      <vt:lpstr>Slajd 7</vt:lpstr>
      <vt:lpstr>„Oskar i pani Róża”   Eric-Emmanuel Schmitt </vt:lpstr>
      <vt:lpstr>Slajd 9</vt:lpstr>
      <vt:lpstr>Slajd 10</vt:lpstr>
      <vt:lpstr>Slajd 11</vt:lpstr>
      <vt:lpstr>„Błękitny zamek” Lucy Maud Montgomery </vt:lpstr>
      <vt:lpstr>Slajd 13</vt:lpstr>
      <vt:lpstr>Andrzej Sapkowski  „Wiedźmin”</vt:lpstr>
      <vt:lpstr>Slajd 15</vt:lpstr>
      <vt:lpstr>Joanna Chmielewska</vt:lpstr>
      <vt:lpstr>„Całe zdanie nieboszczyka”  </vt:lpstr>
      <vt:lpstr>„Ludzie przestają myśleć, gdy przestają czytać”  Denis Diderot</vt:lpstr>
      <vt:lpstr>Slajd 19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POLECAM KSIĄŻKI...</dc:title>
  <dc:creator>K.Lisiecka</dc:creator>
  <cp:lastModifiedBy>Grazyna</cp:lastModifiedBy>
  <cp:revision>40</cp:revision>
  <dcterms:created xsi:type="dcterms:W3CDTF">2008-03-31T23:10:11Z</dcterms:created>
  <dcterms:modified xsi:type="dcterms:W3CDTF">2020-04-21T21:08:18Z</dcterms:modified>
</cp:coreProperties>
</file>